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25" r:id="rId2"/>
    <p:sldId id="326" r:id="rId3"/>
    <p:sldId id="327" r:id="rId4"/>
    <p:sldId id="328" r:id="rId5"/>
    <p:sldId id="329" r:id="rId6"/>
    <p:sldId id="330" r:id="rId7"/>
    <p:sldId id="331" r:id="rId8"/>
    <p:sldId id="332" r:id="rId9"/>
    <p:sldId id="333" r:id="rId10"/>
    <p:sldId id="334" r:id="rId11"/>
    <p:sldId id="335" r:id="rId12"/>
    <p:sldId id="266" r:id="rId13"/>
  </p:sldIdLst>
  <p:sldSz cx="6858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AMER" initials="G" lastIdx="3" clrIdx="0">
    <p:extLst>
      <p:ext uri="{19B8F6BF-5375-455C-9EA6-DF929625EA0E}">
        <p15:presenceInfo xmlns:p15="http://schemas.microsoft.com/office/powerpoint/2012/main" userId="GAMER" providerId="None"/>
      </p:ext>
    </p:extLst>
  </p:cmAuthor>
  <p:cmAuthor id="2" name="My Device is Awesome" initials="MDiA" lastIdx="1" clrIdx="1">
    <p:extLst>
      <p:ext uri="{19B8F6BF-5375-455C-9EA6-DF929625EA0E}">
        <p15:presenceInfo xmlns:p15="http://schemas.microsoft.com/office/powerpoint/2012/main" userId="My Device is Awesom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323F"/>
    <a:srgbClr val="DF6613"/>
    <a:srgbClr val="EA3A3A"/>
    <a:srgbClr val="ED567F"/>
    <a:srgbClr val="9B8174"/>
    <a:srgbClr val="D3B6A6"/>
    <a:srgbClr val="5D3C2D"/>
    <a:srgbClr val="9A624A"/>
    <a:srgbClr val="29C7FF"/>
    <a:srgbClr val="9842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786" autoAdjust="0"/>
    <p:restoredTop sz="94165" autoAdjust="0"/>
  </p:normalViewPr>
  <p:slideViewPr>
    <p:cSldViewPr snapToGrid="0">
      <p:cViewPr varScale="1">
        <p:scale>
          <a:sx n="63" d="100"/>
          <a:sy n="63" d="100"/>
        </p:scale>
        <p:origin x="398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07-Apr-21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996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07-Apr-21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684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07-Apr-21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9170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07-Apr-21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868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07-Apr-21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170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07-Apr-21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669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07-Apr-21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962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07-Apr-21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225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07-Apr-21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9250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07-Apr-21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5691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07-Apr-21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303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1FF9B4-116C-4CFB-B4E9-5F5A712B402D}" type="datetimeFigureOut">
              <a:rPr lang="en-US" smtClean="0"/>
              <a:t>07-Apr-21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770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">
            <a:extLst>
              <a:ext uri="{FF2B5EF4-FFF2-40B4-BE49-F238E27FC236}">
                <a16:creationId xmlns:a16="http://schemas.microsoft.com/office/drawing/2014/main" id="{88335320-E752-4590-9E83-803415ABFD60}"/>
              </a:ext>
            </a:extLst>
          </p:cNvPr>
          <p:cNvSpPr/>
          <p:nvPr/>
        </p:nvSpPr>
        <p:spPr>
          <a:xfrm>
            <a:off x="0" y="-4011"/>
            <a:ext cx="6868828" cy="9600017"/>
          </a:xfrm>
          <a:custGeom>
            <a:avLst/>
            <a:gdLst>
              <a:gd name="connsiteX0" fmla="*/ 0 w 6868828"/>
              <a:gd name="connsiteY0" fmla="*/ 0 h 8962322"/>
              <a:gd name="connsiteX1" fmla="*/ 6868829 w 6868828"/>
              <a:gd name="connsiteY1" fmla="*/ 0 h 8962322"/>
              <a:gd name="connsiteX2" fmla="*/ 6868829 w 6868828"/>
              <a:gd name="connsiteY2" fmla="*/ 8962322 h 8962322"/>
              <a:gd name="connsiteX3" fmla="*/ 0 w 6868828"/>
              <a:gd name="connsiteY3" fmla="*/ 8962322 h 8962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68828" h="8962322">
                <a:moveTo>
                  <a:pt x="0" y="0"/>
                </a:moveTo>
                <a:lnTo>
                  <a:pt x="6868829" y="0"/>
                </a:lnTo>
                <a:lnTo>
                  <a:pt x="6868829" y="8962322"/>
                </a:lnTo>
                <a:lnTo>
                  <a:pt x="0" y="8962322"/>
                </a:lnTo>
                <a:close/>
              </a:path>
            </a:pathLst>
          </a:custGeom>
          <a:blipFill>
            <a:blip r:embed="rId4"/>
            <a:srcRect/>
            <a:stretch>
              <a:fillRect l="-16424" r="-16266" b="-18674"/>
            </a:stretch>
          </a:blipFill>
          <a:ln w="3609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7DD45EAD-244E-4CEE-B116-852C2D4E7D9A}"/>
              </a:ext>
            </a:extLst>
          </p:cNvPr>
          <p:cNvSpPr/>
          <p:nvPr/>
        </p:nvSpPr>
        <p:spPr>
          <a:xfrm>
            <a:off x="0" y="9363641"/>
            <a:ext cx="6868828" cy="2843196"/>
          </a:xfrm>
          <a:custGeom>
            <a:avLst/>
            <a:gdLst>
              <a:gd name="connsiteX0" fmla="*/ 0 w 6868828"/>
              <a:gd name="connsiteY0" fmla="*/ 0 h 12210848"/>
              <a:gd name="connsiteX1" fmla="*/ 6868829 w 6868828"/>
              <a:gd name="connsiteY1" fmla="*/ 0 h 12210848"/>
              <a:gd name="connsiteX2" fmla="*/ 6868829 w 6868828"/>
              <a:gd name="connsiteY2" fmla="*/ 12210848 h 12210848"/>
              <a:gd name="connsiteX3" fmla="*/ 0 w 6868828"/>
              <a:gd name="connsiteY3" fmla="*/ 12210848 h 1221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68828" h="12210848">
                <a:moveTo>
                  <a:pt x="0" y="0"/>
                </a:moveTo>
                <a:lnTo>
                  <a:pt x="6868829" y="0"/>
                </a:lnTo>
                <a:lnTo>
                  <a:pt x="6868829" y="12210848"/>
                </a:lnTo>
                <a:lnTo>
                  <a:pt x="0" y="12210848"/>
                </a:lnTo>
                <a:close/>
              </a:path>
            </a:pathLst>
          </a:custGeom>
          <a:solidFill>
            <a:srgbClr val="FFFFFF"/>
          </a:solidFill>
          <a:ln w="36095" cap="flat">
            <a:noFill/>
            <a:prstDash val="solid"/>
            <a:miter/>
          </a:ln>
          <a:effectLst>
            <a:outerShdw blurRad="101600" dist="38100" dir="16200000" sx="101000" sy="101000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67C69060-1348-49F8-828E-FFD1CB00016B}"/>
              </a:ext>
            </a:extLst>
          </p:cNvPr>
          <p:cNvSpPr/>
          <p:nvPr/>
        </p:nvSpPr>
        <p:spPr>
          <a:xfrm>
            <a:off x="1389647" y="8432142"/>
            <a:ext cx="4085924" cy="2173910"/>
          </a:xfrm>
          <a:custGeom>
            <a:avLst/>
            <a:gdLst>
              <a:gd name="connsiteX0" fmla="*/ 0 w 4085924"/>
              <a:gd name="connsiteY0" fmla="*/ 0 h 3154679"/>
              <a:gd name="connsiteX1" fmla="*/ 4085924 w 4085924"/>
              <a:gd name="connsiteY1" fmla="*/ 0 h 3154679"/>
              <a:gd name="connsiteX2" fmla="*/ 4085924 w 4085924"/>
              <a:gd name="connsiteY2" fmla="*/ 3154680 h 3154679"/>
              <a:gd name="connsiteX3" fmla="*/ 0 w 4085924"/>
              <a:gd name="connsiteY3" fmla="*/ 3154680 h 3154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85924" h="3154679">
                <a:moveTo>
                  <a:pt x="0" y="0"/>
                </a:moveTo>
                <a:lnTo>
                  <a:pt x="4085924" y="0"/>
                </a:lnTo>
                <a:lnTo>
                  <a:pt x="4085924" y="3154680"/>
                </a:lnTo>
                <a:lnTo>
                  <a:pt x="0" y="3154680"/>
                </a:lnTo>
                <a:close/>
              </a:path>
            </a:pathLst>
          </a:custGeom>
          <a:solidFill>
            <a:schemeClr val="accent2"/>
          </a:solidFill>
          <a:ln w="36095" cap="flat">
            <a:noFill/>
            <a:prstDash val="solid"/>
            <a:miter/>
          </a:ln>
          <a:effectLst>
            <a:outerShdw blurRad="1016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4CB4C150-BDD8-403D-9644-2D154CF2FB8F}"/>
              </a:ext>
            </a:extLst>
          </p:cNvPr>
          <p:cNvSpPr/>
          <p:nvPr/>
        </p:nvSpPr>
        <p:spPr>
          <a:xfrm>
            <a:off x="1931068" y="7702215"/>
            <a:ext cx="3075271" cy="2082666"/>
          </a:xfrm>
          <a:custGeom>
            <a:avLst/>
            <a:gdLst>
              <a:gd name="connsiteX0" fmla="*/ 0 w 3075271"/>
              <a:gd name="connsiteY0" fmla="*/ 0 h 2082666"/>
              <a:gd name="connsiteX1" fmla="*/ 3075272 w 3075271"/>
              <a:gd name="connsiteY1" fmla="*/ 0 h 2082666"/>
              <a:gd name="connsiteX2" fmla="*/ 3075272 w 3075271"/>
              <a:gd name="connsiteY2" fmla="*/ 2082667 h 2082666"/>
              <a:gd name="connsiteX3" fmla="*/ 0 w 3075271"/>
              <a:gd name="connsiteY3" fmla="*/ 2082667 h 2082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5271" h="2082666">
                <a:moveTo>
                  <a:pt x="0" y="0"/>
                </a:moveTo>
                <a:lnTo>
                  <a:pt x="3075272" y="0"/>
                </a:lnTo>
                <a:lnTo>
                  <a:pt x="3075272" y="2082667"/>
                </a:lnTo>
                <a:lnTo>
                  <a:pt x="0" y="2082667"/>
                </a:lnTo>
                <a:close/>
              </a:path>
            </a:pathLst>
          </a:custGeom>
          <a:noFill/>
          <a:ln w="3609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35D97B2B-BCAF-47CA-816D-4BA61E8312C4}"/>
              </a:ext>
            </a:extLst>
          </p:cNvPr>
          <p:cNvSpPr/>
          <p:nvPr/>
        </p:nvSpPr>
        <p:spPr>
          <a:xfrm>
            <a:off x="942072" y="7875825"/>
            <a:ext cx="1072013" cy="1194735"/>
          </a:xfrm>
          <a:custGeom>
            <a:avLst/>
            <a:gdLst>
              <a:gd name="connsiteX0" fmla="*/ 0 w 1072013"/>
              <a:gd name="connsiteY0" fmla="*/ 833789 h 1194735"/>
              <a:gd name="connsiteX1" fmla="*/ 844617 w 1072013"/>
              <a:gd name="connsiteY1" fmla="*/ 0 h 1194735"/>
              <a:gd name="connsiteX2" fmla="*/ 848226 w 1072013"/>
              <a:gd name="connsiteY2" fmla="*/ 75799 h 1194735"/>
              <a:gd name="connsiteX3" fmla="*/ 902368 w 1072013"/>
              <a:gd name="connsiteY3" fmla="*/ 93847 h 1194735"/>
              <a:gd name="connsiteX4" fmla="*/ 902368 w 1072013"/>
              <a:gd name="connsiteY4" fmla="*/ 155207 h 1194735"/>
              <a:gd name="connsiteX5" fmla="*/ 945682 w 1072013"/>
              <a:gd name="connsiteY5" fmla="*/ 187693 h 1194735"/>
              <a:gd name="connsiteX6" fmla="*/ 949292 w 1072013"/>
              <a:gd name="connsiteY6" fmla="*/ 241835 h 1194735"/>
              <a:gd name="connsiteX7" fmla="*/ 988996 w 1072013"/>
              <a:gd name="connsiteY7" fmla="*/ 256273 h 1194735"/>
              <a:gd name="connsiteX8" fmla="*/ 1021481 w 1072013"/>
              <a:gd name="connsiteY8" fmla="*/ 332072 h 1194735"/>
              <a:gd name="connsiteX9" fmla="*/ 1072014 w 1072013"/>
              <a:gd name="connsiteY9" fmla="*/ 378995 h 1194735"/>
              <a:gd name="connsiteX10" fmla="*/ 227397 w 1072013"/>
              <a:gd name="connsiteY10" fmla="*/ 1194736 h 1194735"/>
              <a:gd name="connsiteX11" fmla="*/ 234616 w 1072013"/>
              <a:gd name="connsiteY11" fmla="*/ 1133375 h 1194735"/>
              <a:gd name="connsiteX12" fmla="*/ 223787 w 1072013"/>
              <a:gd name="connsiteY12" fmla="*/ 1053967 h 1194735"/>
              <a:gd name="connsiteX13" fmla="*/ 162426 w 1072013"/>
              <a:gd name="connsiteY13" fmla="*/ 1053967 h 1194735"/>
              <a:gd name="connsiteX14" fmla="*/ 158817 w 1072013"/>
              <a:gd name="connsiteY14" fmla="*/ 974558 h 1194735"/>
              <a:gd name="connsiteX15" fmla="*/ 79408 w 1072013"/>
              <a:gd name="connsiteY15" fmla="*/ 1014262 h 1194735"/>
              <a:gd name="connsiteX16" fmla="*/ 108284 w 1072013"/>
              <a:gd name="connsiteY16" fmla="*/ 898759 h 1194735"/>
              <a:gd name="connsiteX17" fmla="*/ 32485 w 1072013"/>
              <a:gd name="connsiteY17" fmla="*/ 887931 h 1194735"/>
              <a:gd name="connsiteX18" fmla="*/ 46923 w 1072013"/>
              <a:gd name="connsiteY18" fmla="*/ 833789 h 1194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072013" h="1194735">
                <a:moveTo>
                  <a:pt x="0" y="833789"/>
                </a:moveTo>
                <a:lnTo>
                  <a:pt x="844617" y="0"/>
                </a:lnTo>
                <a:lnTo>
                  <a:pt x="848226" y="75799"/>
                </a:lnTo>
                <a:lnTo>
                  <a:pt x="902368" y="93847"/>
                </a:lnTo>
                <a:lnTo>
                  <a:pt x="902368" y="155207"/>
                </a:lnTo>
                <a:lnTo>
                  <a:pt x="945682" y="187693"/>
                </a:lnTo>
                <a:lnTo>
                  <a:pt x="949292" y="241835"/>
                </a:lnTo>
                <a:lnTo>
                  <a:pt x="988996" y="256273"/>
                </a:lnTo>
                <a:lnTo>
                  <a:pt x="1021481" y="332072"/>
                </a:lnTo>
                <a:lnTo>
                  <a:pt x="1072014" y="378995"/>
                </a:lnTo>
                <a:lnTo>
                  <a:pt x="227397" y="1194736"/>
                </a:lnTo>
                <a:lnTo>
                  <a:pt x="234616" y="1133375"/>
                </a:lnTo>
                <a:lnTo>
                  <a:pt x="223787" y="1053967"/>
                </a:lnTo>
                <a:lnTo>
                  <a:pt x="162426" y="1053967"/>
                </a:lnTo>
                <a:lnTo>
                  <a:pt x="158817" y="974558"/>
                </a:lnTo>
                <a:lnTo>
                  <a:pt x="79408" y="1014262"/>
                </a:lnTo>
                <a:lnTo>
                  <a:pt x="108284" y="898759"/>
                </a:lnTo>
                <a:lnTo>
                  <a:pt x="32485" y="887931"/>
                </a:lnTo>
                <a:lnTo>
                  <a:pt x="46923" y="833789"/>
                </a:lnTo>
                <a:close/>
              </a:path>
            </a:pathLst>
          </a:custGeom>
          <a:solidFill>
            <a:srgbClr val="C7B19B">
              <a:alpha val="42000"/>
            </a:srgbClr>
          </a:solidFill>
          <a:ln w="3609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B6D1200F-145E-482E-9F78-1370F750DF8E}"/>
              </a:ext>
            </a:extLst>
          </p:cNvPr>
          <p:cNvSpPr/>
          <p:nvPr/>
        </p:nvSpPr>
        <p:spPr>
          <a:xfrm>
            <a:off x="4851132" y="9923773"/>
            <a:ext cx="1072014" cy="1194734"/>
          </a:xfrm>
          <a:custGeom>
            <a:avLst/>
            <a:gdLst>
              <a:gd name="connsiteX0" fmla="*/ 0 w 1072014"/>
              <a:gd name="connsiteY0" fmla="*/ 833787 h 1194734"/>
              <a:gd name="connsiteX1" fmla="*/ 844617 w 1072014"/>
              <a:gd name="connsiteY1" fmla="*/ 0 h 1194734"/>
              <a:gd name="connsiteX2" fmla="*/ 848226 w 1072014"/>
              <a:gd name="connsiteY2" fmla="*/ 75798 h 1194734"/>
              <a:gd name="connsiteX3" fmla="*/ 905978 w 1072014"/>
              <a:gd name="connsiteY3" fmla="*/ 93845 h 1194734"/>
              <a:gd name="connsiteX4" fmla="*/ 902368 w 1072014"/>
              <a:gd name="connsiteY4" fmla="*/ 155207 h 1194734"/>
              <a:gd name="connsiteX5" fmla="*/ 945683 w 1072014"/>
              <a:gd name="connsiteY5" fmla="*/ 187692 h 1194734"/>
              <a:gd name="connsiteX6" fmla="*/ 949292 w 1072014"/>
              <a:gd name="connsiteY6" fmla="*/ 241834 h 1194734"/>
              <a:gd name="connsiteX7" fmla="*/ 988996 w 1072014"/>
              <a:gd name="connsiteY7" fmla="*/ 259881 h 1194734"/>
              <a:gd name="connsiteX8" fmla="*/ 1021481 w 1072014"/>
              <a:gd name="connsiteY8" fmla="*/ 332071 h 1194734"/>
              <a:gd name="connsiteX9" fmla="*/ 1072014 w 1072014"/>
              <a:gd name="connsiteY9" fmla="*/ 378995 h 1194734"/>
              <a:gd name="connsiteX10" fmla="*/ 231007 w 1072014"/>
              <a:gd name="connsiteY10" fmla="*/ 1194735 h 1194734"/>
              <a:gd name="connsiteX11" fmla="*/ 234616 w 1072014"/>
              <a:gd name="connsiteY11" fmla="*/ 1136984 h 1194734"/>
              <a:gd name="connsiteX12" fmla="*/ 223788 w 1072014"/>
              <a:gd name="connsiteY12" fmla="*/ 1053966 h 1194734"/>
              <a:gd name="connsiteX13" fmla="*/ 162426 w 1072014"/>
              <a:gd name="connsiteY13" fmla="*/ 1053966 h 1194734"/>
              <a:gd name="connsiteX14" fmla="*/ 158817 w 1072014"/>
              <a:gd name="connsiteY14" fmla="*/ 978166 h 1194734"/>
              <a:gd name="connsiteX15" fmla="*/ 79409 w 1072014"/>
              <a:gd name="connsiteY15" fmla="*/ 1017871 h 1194734"/>
              <a:gd name="connsiteX16" fmla="*/ 108284 w 1072014"/>
              <a:gd name="connsiteY16" fmla="*/ 902368 h 1194734"/>
              <a:gd name="connsiteX17" fmla="*/ 36095 w 1072014"/>
              <a:gd name="connsiteY17" fmla="*/ 891539 h 1194734"/>
              <a:gd name="connsiteX18" fmla="*/ 46923 w 1072014"/>
              <a:gd name="connsiteY18" fmla="*/ 837397 h 1194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072014" h="1194734">
                <a:moveTo>
                  <a:pt x="0" y="833787"/>
                </a:moveTo>
                <a:lnTo>
                  <a:pt x="844617" y="0"/>
                </a:lnTo>
                <a:lnTo>
                  <a:pt x="848226" y="75798"/>
                </a:lnTo>
                <a:lnTo>
                  <a:pt x="905978" y="93845"/>
                </a:lnTo>
                <a:lnTo>
                  <a:pt x="902368" y="155207"/>
                </a:lnTo>
                <a:lnTo>
                  <a:pt x="945683" y="187692"/>
                </a:lnTo>
                <a:lnTo>
                  <a:pt x="949292" y="241834"/>
                </a:lnTo>
                <a:lnTo>
                  <a:pt x="988996" y="259881"/>
                </a:lnTo>
                <a:lnTo>
                  <a:pt x="1021481" y="332071"/>
                </a:lnTo>
                <a:lnTo>
                  <a:pt x="1072014" y="378995"/>
                </a:lnTo>
                <a:lnTo>
                  <a:pt x="231007" y="1194735"/>
                </a:lnTo>
                <a:lnTo>
                  <a:pt x="234616" y="1136984"/>
                </a:lnTo>
                <a:lnTo>
                  <a:pt x="223788" y="1053966"/>
                </a:lnTo>
                <a:lnTo>
                  <a:pt x="162426" y="1053966"/>
                </a:lnTo>
                <a:lnTo>
                  <a:pt x="158817" y="978166"/>
                </a:lnTo>
                <a:lnTo>
                  <a:pt x="79409" y="1017871"/>
                </a:lnTo>
                <a:lnTo>
                  <a:pt x="108284" y="902368"/>
                </a:lnTo>
                <a:lnTo>
                  <a:pt x="36095" y="891539"/>
                </a:lnTo>
                <a:lnTo>
                  <a:pt x="46923" y="837397"/>
                </a:lnTo>
                <a:close/>
              </a:path>
            </a:pathLst>
          </a:custGeom>
          <a:solidFill>
            <a:srgbClr val="C7B19B">
              <a:alpha val="42000"/>
            </a:srgbClr>
          </a:solidFill>
          <a:ln w="3609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ED540C66-5869-436D-8F42-CECFCC00DE47}"/>
              </a:ext>
            </a:extLst>
          </p:cNvPr>
          <p:cNvGrpSpPr/>
          <p:nvPr/>
        </p:nvGrpSpPr>
        <p:grpSpPr>
          <a:xfrm>
            <a:off x="0" y="-11228"/>
            <a:ext cx="3764681" cy="2852359"/>
            <a:chOff x="0" y="-11228"/>
            <a:chExt cx="3764681" cy="2852359"/>
          </a:xfrm>
          <a:effectLst>
            <a:outerShdw blurRad="101600" dist="38100" dir="2700000" sx="101000" sy="101000" algn="tl" rotWithShape="0">
              <a:prstClr val="black">
                <a:alpha val="40000"/>
              </a:prstClr>
            </a:outerShdw>
          </a:effectLst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2E3DD367-DFA0-4C3F-8D27-133153762B8B}"/>
                </a:ext>
              </a:extLst>
            </p:cNvPr>
            <p:cNvSpPr/>
            <p:nvPr/>
          </p:nvSpPr>
          <p:spPr>
            <a:xfrm>
              <a:off x="0" y="-7619"/>
              <a:ext cx="3764681" cy="2848750"/>
            </a:xfrm>
            <a:custGeom>
              <a:avLst/>
              <a:gdLst>
                <a:gd name="connsiteX0" fmla="*/ 0 w 3764681"/>
                <a:gd name="connsiteY0" fmla="*/ 3609 h 2848750"/>
                <a:gd name="connsiteX1" fmla="*/ 0 w 3764681"/>
                <a:gd name="connsiteY1" fmla="*/ 2833437 h 2848750"/>
                <a:gd name="connsiteX2" fmla="*/ 111894 w 3764681"/>
                <a:gd name="connsiteY2" fmla="*/ 2822608 h 2848750"/>
                <a:gd name="connsiteX3" fmla="*/ 231006 w 3764681"/>
                <a:gd name="connsiteY3" fmla="*/ 2833437 h 2848750"/>
                <a:gd name="connsiteX4" fmla="*/ 299586 w 3764681"/>
                <a:gd name="connsiteY4" fmla="*/ 2844265 h 2848750"/>
                <a:gd name="connsiteX5" fmla="*/ 425918 w 3764681"/>
                <a:gd name="connsiteY5" fmla="*/ 2833437 h 2848750"/>
                <a:gd name="connsiteX6" fmla="*/ 494498 w 3764681"/>
                <a:gd name="connsiteY6" fmla="*/ 2782904 h 2848750"/>
                <a:gd name="connsiteX7" fmla="*/ 573906 w 3764681"/>
                <a:gd name="connsiteY7" fmla="*/ 2754028 h 2848750"/>
                <a:gd name="connsiteX8" fmla="*/ 642486 w 3764681"/>
                <a:gd name="connsiteY8" fmla="*/ 2699886 h 2848750"/>
                <a:gd name="connsiteX9" fmla="*/ 700238 w 3764681"/>
                <a:gd name="connsiteY9" fmla="*/ 2447223 h 2848750"/>
                <a:gd name="connsiteX10" fmla="*/ 729114 w 3764681"/>
                <a:gd name="connsiteY10" fmla="*/ 2389471 h 2848750"/>
                <a:gd name="connsiteX11" fmla="*/ 779646 w 3764681"/>
                <a:gd name="connsiteY11" fmla="*/ 2299235 h 2848750"/>
                <a:gd name="connsiteX12" fmla="*/ 808522 w 3764681"/>
                <a:gd name="connsiteY12" fmla="*/ 2259530 h 2848750"/>
                <a:gd name="connsiteX13" fmla="*/ 967339 w 3764681"/>
                <a:gd name="connsiteY13" fmla="*/ 2140418 h 2848750"/>
                <a:gd name="connsiteX14" fmla="*/ 1017872 w 3764681"/>
                <a:gd name="connsiteY14" fmla="*/ 2089885 h 2848750"/>
                <a:gd name="connsiteX15" fmla="*/ 1068404 w 3764681"/>
                <a:gd name="connsiteY15" fmla="*/ 2021305 h 2848750"/>
                <a:gd name="connsiteX16" fmla="*/ 1086452 w 3764681"/>
                <a:gd name="connsiteY16" fmla="*/ 1992429 h 2848750"/>
                <a:gd name="connsiteX17" fmla="*/ 1136984 w 3764681"/>
                <a:gd name="connsiteY17" fmla="*/ 1923849 h 2848750"/>
                <a:gd name="connsiteX18" fmla="*/ 1234440 w 3764681"/>
                <a:gd name="connsiteY18" fmla="*/ 1848050 h 2848750"/>
                <a:gd name="connsiteX19" fmla="*/ 1313849 w 3764681"/>
                <a:gd name="connsiteY19" fmla="*/ 1848050 h 2848750"/>
                <a:gd name="connsiteX20" fmla="*/ 1451009 w 3764681"/>
                <a:gd name="connsiteY20" fmla="*/ 1848050 h 2848750"/>
                <a:gd name="connsiteX21" fmla="*/ 1541245 w 3764681"/>
                <a:gd name="connsiteY21" fmla="*/ 1848050 h 2848750"/>
                <a:gd name="connsiteX22" fmla="*/ 1609825 w 3764681"/>
                <a:gd name="connsiteY22" fmla="*/ 1739766 h 2848750"/>
                <a:gd name="connsiteX23" fmla="*/ 1700062 w 3764681"/>
                <a:gd name="connsiteY23" fmla="*/ 1555683 h 2848750"/>
                <a:gd name="connsiteX24" fmla="*/ 1768642 w 3764681"/>
                <a:gd name="connsiteY24" fmla="*/ 1479884 h 2848750"/>
                <a:gd name="connsiteX25" fmla="*/ 1819175 w 3764681"/>
                <a:gd name="connsiteY25" fmla="*/ 1364381 h 2848750"/>
                <a:gd name="connsiteX26" fmla="*/ 2006867 w 3764681"/>
                <a:gd name="connsiteY26" fmla="*/ 1176688 h 2848750"/>
                <a:gd name="connsiteX27" fmla="*/ 2165684 w 3764681"/>
                <a:gd name="connsiteY27" fmla="*/ 1176688 h 2848750"/>
                <a:gd name="connsiteX28" fmla="*/ 2223436 w 3764681"/>
                <a:gd name="connsiteY28" fmla="*/ 1155032 h 2848750"/>
                <a:gd name="connsiteX29" fmla="*/ 2292016 w 3764681"/>
                <a:gd name="connsiteY29" fmla="*/ 1118937 h 2848750"/>
                <a:gd name="connsiteX30" fmla="*/ 2458052 w 3764681"/>
                <a:gd name="connsiteY30" fmla="*/ 1111718 h 2848750"/>
                <a:gd name="connsiteX31" fmla="*/ 2537460 w 3764681"/>
                <a:gd name="connsiteY31" fmla="*/ 963729 h 2848750"/>
                <a:gd name="connsiteX32" fmla="*/ 2595212 w 3764681"/>
                <a:gd name="connsiteY32" fmla="*/ 848226 h 2848750"/>
                <a:gd name="connsiteX33" fmla="*/ 2692667 w 3764681"/>
                <a:gd name="connsiteY33" fmla="*/ 700238 h 2848750"/>
                <a:gd name="connsiteX34" fmla="*/ 2800952 w 3764681"/>
                <a:gd name="connsiteY34" fmla="*/ 631658 h 2848750"/>
                <a:gd name="connsiteX35" fmla="*/ 2920064 w 3764681"/>
                <a:gd name="connsiteY35" fmla="*/ 631658 h 2848750"/>
                <a:gd name="connsiteX36" fmla="*/ 2999473 w 3764681"/>
                <a:gd name="connsiteY36" fmla="*/ 545031 h 2848750"/>
                <a:gd name="connsiteX37" fmla="*/ 3089710 w 3764681"/>
                <a:gd name="connsiteY37" fmla="*/ 353728 h 2848750"/>
                <a:gd name="connsiteX38" fmla="*/ 3118585 w 3764681"/>
                <a:gd name="connsiteY38" fmla="*/ 353728 h 2848750"/>
                <a:gd name="connsiteX39" fmla="*/ 3216041 w 3764681"/>
                <a:gd name="connsiteY39" fmla="*/ 353728 h 2848750"/>
                <a:gd name="connsiteX40" fmla="*/ 3353201 w 3764681"/>
                <a:gd name="connsiteY40" fmla="*/ 295977 h 2848750"/>
                <a:gd name="connsiteX41" fmla="*/ 3403734 w 3764681"/>
                <a:gd name="connsiteY41" fmla="*/ 245444 h 2848750"/>
                <a:gd name="connsiteX42" fmla="*/ 3472314 w 3764681"/>
                <a:gd name="connsiteY42" fmla="*/ 147988 h 2848750"/>
                <a:gd name="connsiteX43" fmla="*/ 3483142 w 3764681"/>
                <a:gd name="connsiteY43" fmla="*/ 104675 h 2848750"/>
                <a:gd name="connsiteX44" fmla="*/ 3540894 w 3764681"/>
                <a:gd name="connsiteY44" fmla="*/ 39704 h 2848750"/>
                <a:gd name="connsiteX45" fmla="*/ 3678054 w 3764681"/>
                <a:gd name="connsiteY45" fmla="*/ 39704 h 2848750"/>
                <a:gd name="connsiteX46" fmla="*/ 3764681 w 3764681"/>
                <a:gd name="connsiteY46" fmla="*/ 0 h 2848750"/>
                <a:gd name="connsiteX47" fmla="*/ 0 w 3764681"/>
                <a:gd name="connsiteY47" fmla="*/ 0 h 284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64681" h="2848750">
                  <a:moveTo>
                    <a:pt x="0" y="3609"/>
                  </a:moveTo>
                  <a:lnTo>
                    <a:pt x="0" y="2833437"/>
                  </a:lnTo>
                  <a:cubicBezTo>
                    <a:pt x="28876" y="2829827"/>
                    <a:pt x="64971" y="2826218"/>
                    <a:pt x="111894" y="2822608"/>
                  </a:cubicBezTo>
                  <a:cubicBezTo>
                    <a:pt x="238225" y="2811780"/>
                    <a:pt x="111894" y="2822608"/>
                    <a:pt x="231006" y="2833437"/>
                  </a:cubicBezTo>
                  <a:cubicBezTo>
                    <a:pt x="350119" y="2844265"/>
                    <a:pt x="231006" y="2833437"/>
                    <a:pt x="299586" y="2844265"/>
                  </a:cubicBezTo>
                  <a:cubicBezTo>
                    <a:pt x="368166" y="2855094"/>
                    <a:pt x="299586" y="2844265"/>
                    <a:pt x="425918" y="2833437"/>
                  </a:cubicBezTo>
                  <a:cubicBezTo>
                    <a:pt x="552250" y="2822608"/>
                    <a:pt x="425918" y="2833437"/>
                    <a:pt x="494498" y="2782904"/>
                  </a:cubicBezTo>
                  <a:cubicBezTo>
                    <a:pt x="563078" y="2732371"/>
                    <a:pt x="494498" y="2782904"/>
                    <a:pt x="573906" y="2754028"/>
                  </a:cubicBezTo>
                  <a:cubicBezTo>
                    <a:pt x="653315" y="2725153"/>
                    <a:pt x="642486" y="2699886"/>
                    <a:pt x="642486" y="2699886"/>
                  </a:cubicBezTo>
                  <a:lnTo>
                    <a:pt x="700238" y="2447223"/>
                  </a:lnTo>
                  <a:cubicBezTo>
                    <a:pt x="700238" y="2447223"/>
                    <a:pt x="700238" y="2447223"/>
                    <a:pt x="729114" y="2389471"/>
                  </a:cubicBezTo>
                  <a:cubicBezTo>
                    <a:pt x="757990" y="2331720"/>
                    <a:pt x="729114" y="2389471"/>
                    <a:pt x="779646" y="2299235"/>
                  </a:cubicBezTo>
                  <a:cubicBezTo>
                    <a:pt x="830179" y="2208998"/>
                    <a:pt x="779646" y="2299235"/>
                    <a:pt x="808522" y="2259530"/>
                  </a:cubicBezTo>
                  <a:cubicBezTo>
                    <a:pt x="837398" y="2219826"/>
                    <a:pt x="916806" y="2162075"/>
                    <a:pt x="967339" y="2140418"/>
                  </a:cubicBezTo>
                  <a:cubicBezTo>
                    <a:pt x="1017872" y="2122370"/>
                    <a:pt x="967339" y="2140418"/>
                    <a:pt x="1017872" y="2089885"/>
                  </a:cubicBezTo>
                  <a:cubicBezTo>
                    <a:pt x="1068404" y="2039353"/>
                    <a:pt x="1017872" y="2089885"/>
                    <a:pt x="1068404" y="2021305"/>
                  </a:cubicBezTo>
                  <a:cubicBezTo>
                    <a:pt x="1118937" y="1952725"/>
                    <a:pt x="1068404" y="2021305"/>
                    <a:pt x="1086452" y="1992429"/>
                  </a:cubicBezTo>
                  <a:cubicBezTo>
                    <a:pt x="1104499" y="1963554"/>
                    <a:pt x="1136984" y="1923849"/>
                    <a:pt x="1136984" y="1923849"/>
                  </a:cubicBezTo>
                  <a:cubicBezTo>
                    <a:pt x="1136984" y="1923849"/>
                    <a:pt x="1194736" y="1884145"/>
                    <a:pt x="1234440" y="1848050"/>
                  </a:cubicBezTo>
                  <a:cubicBezTo>
                    <a:pt x="1274144" y="1811956"/>
                    <a:pt x="1284973" y="1855269"/>
                    <a:pt x="1313849" y="1848050"/>
                  </a:cubicBezTo>
                  <a:cubicBezTo>
                    <a:pt x="1342724" y="1840832"/>
                    <a:pt x="1382428" y="1844441"/>
                    <a:pt x="1451009" y="1848050"/>
                  </a:cubicBezTo>
                  <a:cubicBezTo>
                    <a:pt x="1519588" y="1848050"/>
                    <a:pt x="1541245" y="1848050"/>
                    <a:pt x="1541245" y="1848050"/>
                  </a:cubicBezTo>
                  <a:cubicBezTo>
                    <a:pt x="1541245" y="1848050"/>
                    <a:pt x="1591778" y="1768642"/>
                    <a:pt x="1609825" y="1739766"/>
                  </a:cubicBezTo>
                  <a:cubicBezTo>
                    <a:pt x="1627873" y="1710890"/>
                    <a:pt x="1667577" y="1620654"/>
                    <a:pt x="1700062" y="1555683"/>
                  </a:cubicBezTo>
                  <a:cubicBezTo>
                    <a:pt x="1728938" y="1490713"/>
                    <a:pt x="1728938" y="1552074"/>
                    <a:pt x="1768642" y="1479884"/>
                  </a:cubicBezTo>
                  <a:cubicBezTo>
                    <a:pt x="1808346" y="1411304"/>
                    <a:pt x="1808346" y="1422133"/>
                    <a:pt x="1819175" y="1364381"/>
                  </a:cubicBezTo>
                  <a:cubicBezTo>
                    <a:pt x="1830003" y="1306629"/>
                    <a:pt x="1927459" y="1284973"/>
                    <a:pt x="2006867" y="1176688"/>
                  </a:cubicBezTo>
                  <a:cubicBezTo>
                    <a:pt x="2086276" y="1068404"/>
                    <a:pt x="2086276" y="1194736"/>
                    <a:pt x="2165684" y="1176688"/>
                  </a:cubicBezTo>
                  <a:cubicBezTo>
                    <a:pt x="2245093" y="1158641"/>
                    <a:pt x="2223436" y="1155032"/>
                    <a:pt x="2223436" y="1155032"/>
                  </a:cubicBezTo>
                  <a:cubicBezTo>
                    <a:pt x="2223436" y="1155032"/>
                    <a:pt x="2223436" y="1155032"/>
                    <a:pt x="2292016" y="1118937"/>
                  </a:cubicBezTo>
                  <a:cubicBezTo>
                    <a:pt x="2360596" y="1082842"/>
                    <a:pt x="2458052" y="1111718"/>
                    <a:pt x="2458052" y="1111718"/>
                  </a:cubicBezTo>
                  <a:cubicBezTo>
                    <a:pt x="2458052" y="1111718"/>
                    <a:pt x="2508584" y="996215"/>
                    <a:pt x="2537460" y="963729"/>
                  </a:cubicBezTo>
                  <a:cubicBezTo>
                    <a:pt x="2566336" y="931244"/>
                    <a:pt x="2577164" y="877102"/>
                    <a:pt x="2595212" y="848226"/>
                  </a:cubicBezTo>
                  <a:cubicBezTo>
                    <a:pt x="2613259" y="819351"/>
                    <a:pt x="2645744" y="750771"/>
                    <a:pt x="2692667" y="700238"/>
                  </a:cubicBezTo>
                  <a:cubicBezTo>
                    <a:pt x="2692667" y="700238"/>
                    <a:pt x="2750419" y="682190"/>
                    <a:pt x="2800952" y="631658"/>
                  </a:cubicBezTo>
                  <a:cubicBezTo>
                    <a:pt x="2851484" y="581125"/>
                    <a:pt x="2920064" y="631658"/>
                    <a:pt x="2920064" y="631658"/>
                  </a:cubicBezTo>
                  <a:lnTo>
                    <a:pt x="2999473" y="545031"/>
                  </a:lnTo>
                  <a:lnTo>
                    <a:pt x="3089710" y="353728"/>
                  </a:lnTo>
                  <a:cubicBezTo>
                    <a:pt x="3089710" y="353728"/>
                    <a:pt x="3089710" y="353728"/>
                    <a:pt x="3118585" y="353728"/>
                  </a:cubicBezTo>
                  <a:cubicBezTo>
                    <a:pt x="3147461" y="353728"/>
                    <a:pt x="3169118" y="364557"/>
                    <a:pt x="3216041" y="353728"/>
                  </a:cubicBezTo>
                  <a:cubicBezTo>
                    <a:pt x="3266574" y="342900"/>
                    <a:pt x="3284621" y="342900"/>
                    <a:pt x="3353201" y="295977"/>
                  </a:cubicBezTo>
                  <a:lnTo>
                    <a:pt x="3403734" y="245444"/>
                  </a:lnTo>
                  <a:lnTo>
                    <a:pt x="3472314" y="147988"/>
                  </a:lnTo>
                  <a:cubicBezTo>
                    <a:pt x="3472314" y="147988"/>
                    <a:pt x="3472314" y="147988"/>
                    <a:pt x="3483142" y="104675"/>
                  </a:cubicBezTo>
                  <a:cubicBezTo>
                    <a:pt x="3493971" y="61361"/>
                    <a:pt x="3483142" y="104675"/>
                    <a:pt x="3540894" y="39704"/>
                  </a:cubicBezTo>
                  <a:cubicBezTo>
                    <a:pt x="3540894" y="39704"/>
                    <a:pt x="3591426" y="50533"/>
                    <a:pt x="3678054" y="39704"/>
                  </a:cubicBezTo>
                  <a:cubicBezTo>
                    <a:pt x="3746634" y="32485"/>
                    <a:pt x="3750243" y="18047"/>
                    <a:pt x="376468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39000"/>
              </a:srgbClr>
            </a:solidFill>
            <a:ln w="360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577BEF97-DCBD-46E0-BA7E-0F1A9FE02313}"/>
                </a:ext>
              </a:extLst>
            </p:cNvPr>
            <p:cNvSpPr/>
            <p:nvPr/>
          </p:nvSpPr>
          <p:spPr>
            <a:xfrm>
              <a:off x="0" y="-4010"/>
              <a:ext cx="3616692" cy="2703495"/>
            </a:xfrm>
            <a:custGeom>
              <a:avLst/>
              <a:gdLst>
                <a:gd name="connsiteX0" fmla="*/ 0 w 3616692"/>
                <a:gd name="connsiteY0" fmla="*/ 0 h 2703495"/>
                <a:gd name="connsiteX1" fmla="*/ 0 w 3616692"/>
                <a:gd name="connsiteY1" fmla="*/ 2703496 h 2703495"/>
                <a:gd name="connsiteX2" fmla="*/ 79408 w 3616692"/>
                <a:gd name="connsiteY2" fmla="*/ 2537460 h 2703495"/>
                <a:gd name="connsiteX3" fmla="*/ 147988 w 3616692"/>
                <a:gd name="connsiteY3" fmla="*/ 2465271 h 2703495"/>
                <a:gd name="connsiteX4" fmla="*/ 198521 w 3616692"/>
                <a:gd name="connsiteY4" fmla="*/ 2349767 h 2703495"/>
                <a:gd name="connsiteX5" fmla="*/ 386214 w 3616692"/>
                <a:gd name="connsiteY5" fmla="*/ 2162075 h 2703495"/>
                <a:gd name="connsiteX6" fmla="*/ 545031 w 3616692"/>
                <a:gd name="connsiteY6" fmla="*/ 2162075 h 2703495"/>
                <a:gd name="connsiteX7" fmla="*/ 602782 w 3616692"/>
                <a:gd name="connsiteY7" fmla="*/ 2140418 h 2703495"/>
                <a:gd name="connsiteX8" fmla="*/ 671362 w 3616692"/>
                <a:gd name="connsiteY8" fmla="*/ 2104323 h 2703495"/>
                <a:gd name="connsiteX9" fmla="*/ 837398 w 3616692"/>
                <a:gd name="connsiteY9" fmla="*/ 2097104 h 2703495"/>
                <a:gd name="connsiteX10" fmla="*/ 916806 w 3616692"/>
                <a:gd name="connsiteY10" fmla="*/ 1949116 h 2703495"/>
                <a:gd name="connsiteX11" fmla="*/ 974558 w 3616692"/>
                <a:gd name="connsiteY11" fmla="*/ 1833613 h 2703495"/>
                <a:gd name="connsiteX12" fmla="*/ 1072014 w 3616692"/>
                <a:gd name="connsiteY12" fmla="*/ 1685624 h 2703495"/>
                <a:gd name="connsiteX13" fmla="*/ 1180298 w 3616692"/>
                <a:gd name="connsiteY13" fmla="*/ 1617044 h 2703495"/>
                <a:gd name="connsiteX14" fmla="*/ 1299411 w 3616692"/>
                <a:gd name="connsiteY14" fmla="*/ 1617044 h 2703495"/>
                <a:gd name="connsiteX15" fmla="*/ 1378819 w 3616692"/>
                <a:gd name="connsiteY15" fmla="*/ 1530417 h 2703495"/>
                <a:gd name="connsiteX16" fmla="*/ 1469056 w 3616692"/>
                <a:gd name="connsiteY16" fmla="*/ 1339115 h 2703495"/>
                <a:gd name="connsiteX17" fmla="*/ 1497932 w 3616692"/>
                <a:gd name="connsiteY17" fmla="*/ 1339115 h 2703495"/>
                <a:gd name="connsiteX18" fmla="*/ 1595387 w 3616692"/>
                <a:gd name="connsiteY18" fmla="*/ 1339115 h 2703495"/>
                <a:gd name="connsiteX19" fmla="*/ 1732547 w 3616692"/>
                <a:gd name="connsiteY19" fmla="*/ 1281363 h 2703495"/>
                <a:gd name="connsiteX20" fmla="*/ 1783080 w 3616692"/>
                <a:gd name="connsiteY20" fmla="*/ 1230830 h 2703495"/>
                <a:gd name="connsiteX21" fmla="*/ 1851660 w 3616692"/>
                <a:gd name="connsiteY21" fmla="*/ 1133375 h 2703495"/>
                <a:gd name="connsiteX22" fmla="*/ 1862488 w 3616692"/>
                <a:gd name="connsiteY22" fmla="*/ 1090061 h 2703495"/>
                <a:gd name="connsiteX23" fmla="*/ 1920240 w 3616692"/>
                <a:gd name="connsiteY23" fmla="*/ 1025090 h 2703495"/>
                <a:gd name="connsiteX24" fmla="*/ 2057400 w 3616692"/>
                <a:gd name="connsiteY24" fmla="*/ 1025090 h 2703495"/>
                <a:gd name="connsiteX25" fmla="*/ 2165684 w 3616692"/>
                <a:gd name="connsiteY25" fmla="*/ 963729 h 2703495"/>
                <a:gd name="connsiteX26" fmla="*/ 2216217 w 3616692"/>
                <a:gd name="connsiteY26" fmla="*/ 960120 h 2703495"/>
                <a:gd name="connsiteX27" fmla="*/ 2266750 w 3616692"/>
                <a:gd name="connsiteY27" fmla="*/ 869883 h 2703495"/>
                <a:gd name="connsiteX28" fmla="*/ 2266750 w 3616692"/>
                <a:gd name="connsiteY28" fmla="*/ 819351 h 2703495"/>
                <a:gd name="connsiteX29" fmla="*/ 2356987 w 3616692"/>
                <a:gd name="connsiteY29" fmla="*/ 721895 h 2703495"/>
                <a:gd name="connsiteX30" fmla="*/ 2396691 w 3616692"/>
                <a:gd name="connsiteY30" fmla="*/ 750770 h 2703495"/>
                <a:gd name="connsiteX31" fmla="*/ 2555508 w 3616692"/>
                <a:gd name="connsiteY31" fmla="*/ 664143 h 2703495"/>
                <a:gd name="connsiteX32" fmla="*/ 2645744 w 3616692"/>
                <a:gd name="connsiteY32" fmla="*/ 664143 h 2703495"/>
                <a:gd name="connsiteX33" fmla="*/ 2685449 w 3616692"/>
                <a:gd name="connsiteY33" fmla="*/ 613611 h 2703495"/>
                <a:gd name="connsiteX34" fmla="*/ 2743200 w 3616692"/>
                <a:gd name="connsiteY34" fmla="*/ 519764 h 2703495"/>
                <a:gd name="connsiteX35" fmla="*/ 2822608 w 3616692"/>
                <a:gd name="connsiteY35" fmla="*/ 425918 h 2703495"/>
                <a:gd name="connsiteX36" fmla="*/ 2959769 w 3616692"/>
                <a:gd name="connsiteY36" fmla="*/ 357338 h 2703495"/>
                <a:gd name="connsiteX37" fmla="*/ 3028349 w 3616692"/>
                <a:gd name="connsiteY37" fmla="*/ 357338 h 2703495"/>
                <a:gd name="connsiteX38" fmla="*/ 3154680 w 3616692"/>
                <a:gd name="connsiteY38" fmla="*/ 317634 h 2703495"/>
                <a:gd name="connsiteX39" fmla="*/ 3194384 w 3616692"/>
                <a:gd name="connsiteY39" fmla="*/ 259882 h 2703495"/>
                <a:gd name="connsiteX40" fmla="*/ 3262964 w 3616692"/>
                <a:gd name="connsiteY40" fmla="*/ 151598 h 2703495"/>
                <a:gd name="connsiteX41" fmla="*/ 3313497 w 3616692"/>
                <a:gd name="connsiteY41" fmla="*/ 151598 h 2703495"/>
                <a:gd name="connsiteX42" fmla="*/ 3432610 w 3616692"/>
                <a:gd name="connsiteY42" fmla="*/ 111894 h 2703495"/>
                <a:gd name="connsiteX43" fmla="*/ 3490361 w 3616692"/>
                <a:gd name="connsiteY43" fmla="*/ 7219 h 2703495"/>
                <a:gd name="connsiteX44" fmla="*/ 3587817 w 3616692"/>
                <a:gd name="connsiteY44" fmla="*/ 7219 h 2703495"/>
                <a:gd name="connsiteX45" fmla="*/ 3616693 w 3616692"/>
                <a:gd name="connsiteY45" fmla="*/ 0 h 2703495"/>
                <a:gd name="connsiteX46" fmla="*/ 0 w 3616692"/>
                <a:gd name="connsiteY46" fmla="*/ 0 h 2703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616692" h="2703495">
                  <a:moveTo>
                    <a:pt x="0" y="0"/>
                  </a:moveTo>
                  <a:lnTo>
                    <a:pt x="0" y="2703496"/>
                  </a:lnTo>
                  <a:cubicBezTo>
                    <a:pt x="21657" y="2663792"/>
                    <a:pt x="54142" y="2595212"/>
                    <a:pt x="79408" y="2537460"/>
                  </a:cubicBezTo>
                  <a:cubicBezTo>
                    <a:pt x="108284" y="2476099"/>
                    <a:pt x="108284" y="2533850"/>
                    <a:pt x="147988" y="2465271"/>
                  </a:cubicBezTo>
                  <a:cubicBezTo>
                    <a:pt x="187693" y="2396690"/>
                    <a:pt x="187693" y="2407519"/>
                    <a:pt x="198521" y="2349767"/>
                  </a:cubicBezTo>
                  <a:cubicBezTo>
                    <a:pt x="209349" y="2292016"/>
                    <a:pt x="306805" y="2270359"/>
                    <a:pt x="386214" y="2162075"/>
                  </a:cubicBezTo>
                  <a:cubicBezTo>
                    <a:pt x="465622" y="2053790"/>
                    <a:pt x="465622" y="2180122"/>
                    <a:pt x="545031" y="2162075"/>
                  </a:cubicBezTo>
                  <a:cubicBezTo>
                    <a:pt x="624439" y="2144027"/>
                    <a:pt x="602782" y="2140418"/>
                    <a:pt x="602782" y="2140418"/>
                  </a:cubicBezTo>
                  <a:cubicBezTo>
                    <a:pt x="602782" y="2140418"/>
                    <a:pt x="602782" y="2140418"/>
                    <a:pt x="671362" y="2104323"/>
                  </a:cubicBezTo>
                  <a:cubicBezTo>
                    <a:pt x="739942" y="2068228"/>
                    <a:pt x="837398" y="2097104"/>
                    <a:pt x="837398" y="2097104"/>
                  </a:cubicBezTo>
                  <a:cubicBezTo>
                    <a:pt x="837398" y="2097104"/>
                    <a:pt x="887931" y="1981601"/>
                    <a:pt x="916806" y="1949116"/>
                  </a:cubicBezTo>
                  <a:cubicBezTo>
                    <a:pt x="945682" y="1916630"/>
                    <a:pt x="956511" y="1862488"/>
                    <a:pt x="974558" y="1833613"/>
                  </a:cubicBezTo>
                  <a:cubicBezTo>
                    <a:pt x="992605" y="1804737"/>
                    <a:pt x="1025091" y="1736157"/>
                    <a:pt x="1072014" y="1685624"/>
                  </a:cubicBezTo>
                  <a:cubicBezTo>
                    <a:pt x="1072014" y="1685624"/>
                    <a:pt x="1129765" y="1667577"/>
                    <a:pt x="1180298" y="1617044"/>
                  </a:cubicBezTo>
                  <a:cubicBezTo>
                    <a:pt x="1230831" y="1566512"/>
                    <a:pt x="1299411" y="1617044"/>
                    <a:pt x="1299411" y="1617044"/>
                  </a:cubicBezTo>
                  <a:lnTo>
                    <a:pt x="1378819" y="1530417"/>
                  </a:lnTo>
                  <a:lnTo>
                    <a:pt x="1469056" y="1339115"/>
                  </a:lnTo>
                  <a:cubicBezTo>
                    <a:pt x="1469056" y="1339115"/>
                    <a:pt x="1469056" y="1339115"/>
                    <a:pt x="1497932" y="1339115"/>
                  </a:cubicBezTo>
                  <a:cubicBezTo>
                    <a:pt x="1526807" y="1339115"/>
                    <a:pt x="1548464" y="1349943"/>
                    <a:pt x="1595387" y="1339115"/>
                  </a:cubicBezTo>
                  <a:cubicBezTo>
                    <a:pt x="1645920" y="1328286"/>
                    <a:pt x="1663967" y="1328286"/>
                    <a:pt x="1732547" y="1281363"/>
                  </a:cubicBezTo>
                  <a:lnTo>
                    <a:pt x="1783080" y="1230830"/>
                  </a:lnTo>
                  <a:lnTo>
                    <a:pt x="1851660" y="1133375"/>
                  </a:lnTo>
                  <a:cubicBezTo>
                    <a:pt x="1851660" y="1133375"/>
                    <a:pt x="1851660" y="1133375"/>
                    <a:pt x="1862488" y="1090061"/>
                  </a:cubicBezTo>
                  <a:cubicBezTo>
                    <a:pt x="1873317" y="1046747"/>
                    <a:pt x="1862488" y="1090061"/>
                    <a:pt x="1920240" y="1025090"/>
                  </a:cubicBezTo>
                  <a:cubicBezTo>
                    <a:pt x="1920240" y="1025090"/>
                    <a:pt x="1970773" y="1035919"/>
                    <a:pt x="2057400" y="1025090"/>
                  </a:cubicBezTo>
                  <a:cubicBezTo>
                    <a:pt x="2147637" y="1014262"/>
                    <a:pt x="2125980" y="996215"/>
                    <a:pt x="2165684" y="963729"/>
                  </a:cubicBezTo>
                  <a:cubicBezTo>
                    <a:pt x="2205388" y="931244"/>
                    <a:pt x="2216217" y="960120"/>
                    <a:pt x="2216217" y="960120"/>
                  </a:cubicBezTo>
                  <a:lnTo>
                    <a:pt x="2266750" y="869883"/>
                  </a:lnTo>
                  <a:lnTo>
                    <a:pt x="2266750" y="819351"/>
                  </a:lnTo>
                  <a:lnTo>
                    <a:pt x="2356987" y="721895"/>
                  </a:lnTo>
                  <a:cubicBezTo>
                    <a:pt x="2356987" y="721895"/>
                    <a:pt x="2356987" y="721895"/>
                    <a:pt x="2396691" y="750770"/>
                  </a:cubicBezTo>
                  <a:cubicBezTo>
                    <a:pt x="2436395" y="779646"/>
                    <a:pt x="2515803" y="693019"/>
                    <a:pt x="2555508" y="664143"/>
                  </a:cubicBezTo>
                  <a:cubicBezTo>
                    <a:pt x="2595212" y="635267"/>
                    <a:pt x="2613259" y="674972"/>
                    <a:pt x="2645744" y="664143"/>
                  </a:cubicBezTo>
                  <a:cubicBezTo>
                    <a:pt x="2674620" y="653315"/>
                    <a:pt x="2685449" y="613611"/>
                    <a:pt x="2685449" y="613611"/>
                  </a:cubicBezTo>
                  <a:cubicBezTo>
                    <a:pt x="2685449" y="613611"/>
                    <a:pt x="2714324" y="573906"/>
                    <a:pt x="2743200" y="519764"/>
                  </a:cubicBezTo>
                  <a:cubicBezTo>
                    <a:pt x="2772076" y="465622"/>
                    <a:pt x="2793733" y="516155"/>
                    <a:pt x="2822608" y="425918"/>
                  </a:cubicBezTo>
                  <a:lnTo>
                    <a:pt x="2959769" y="357338"/>
                  </a:lnTo>
                  <a:cubicBezTo>
                    <a:pt x="2959769" y="357338"/>
                    <a:pt x="2999473" y="368166"/>
                    <a:pt x="3028349" y="357338"/>
                  </a:cubicBezTo>
                  <a:cubicBezTo>
                    <a:pt x="3057224" y="346509"/>
                    <a:pt x="3096929" y="346509"/>
                    <a:pt x="3154680" y="317634"/>
                  </a:cubicBezTo>
                  <a:lnTo>
                    <a:pt x="3194384" y="259882"/>
                  </a:lnTo>
                  <a:lnTo>
                    <a:pt x="3262964" y="151598"/>
                  </a:lnTo>
                  <a:lnTo>
                    <a:pt x="3313497" y="151598"/>
                  </a:lnTo>
                  <a:lnTo>
                    <a:pt x="3432610" y="111894"/>
                  </a:lnTo>
                  <a:lnTo>
                    <a:pt x="3490361" y="7219"/>
                  </a:lnTo>
                  <a:cubicBezTo>
                    <a:pt x="3490361" y="7219"/>
                    <a:pt x="3540894" y="10828"/>
                    <a:pt x="3587817" y="7219"/>
                  </a:cubicBezTo>
                  <a:cubicBezTo>
                    <a:pt x="3598645" y="7219"/>
                    <a:pt x="3605864" y="3609"/>
                    <a:pt x="361669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AD1C8"/>
            </a:solidFill>
            <a:ln w="360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1A1AA2BA-E61A-4351-B03C-DFB3C9E7D57A}"/>
                </a:ext>
              </a:extLst>
            </p:cNvPr>
            <p:cNvSpPr/>
            <p:nvPr/>
          </p:nvSpPr>
          <p:spPr>
            <a:xfrm>
              <a:off x="0" y="-11228"/>
              <a:ext cx="2938111" cy="2133198"/>
            </a:xfrm>
            <a:custGeom>
              <a:avLst/>
              <a:gdLst>
                <a:gd name="connsiteX0" fmla="*/ 0 w 2938111"/>
                <a:gd name="connsiteY0" fmla="*/ 7219 h 2133198"/>
                <a:gd name="connsiteX1" fmla="*/ 0 w 2938111"/>
                <a:gd name="connsiteY1" fmla="*/ 2133199 h 2133198"/>
                <a:gd name="connsiteX2" fmla="*/ 32485 w 2938111"/>
                <a:gd name="connsiteY2" fmla="*/ 2122370 h 2133198"/>
                <a:gd name="connsiteX3" fmla="*/ 129941 w 2938111"/>
                <a:gd name="connsiteY3" fmla="*/ 2122370 h 2133198"/>
                <a:gd name="connsiteX4" fmla="*/ 187693 w 2938111"/>
                <a:gd name="connsiteY4" fmla="*/ 2122370 h 2133198"/>
                <a:gd name="connsiteX5" fmla="*/ 375385 w 2938111"/>
                <a:gd name="connsiteY5" fmla="*/ 2097104 h 2133198"/>
                <a:gd name="connsiteX6" fmla="*/ 494498 w 2938111"/>
                <a:gd name="connsiteY6" fmla="*/ 2107933 h 2133198"/>
                <a:gd name="connsiteX7" fmla="*/ 563078 w 2938111"/>
                <a:gd name="connsiteY7" fmla="*/ 2118761 h 2133198"/>
                <a:gd name="connsiteX8" fmla="*/ 689410 w 2938111"/>
                <a:gd name="connsiteY8" fmla="*/ 2107933 h 2133198"/>
                <a:gd name="connsiteX9" fmla="*/ 757990 w 2938111"/>
                <a:gd name="connsiteY9" fmla="*/ 2057400 h 2133198"/>
                <a:gd name="connsiteX10" fmla="*/ 837398 w 2938111"/>
                <a:gd name="connsiteY10" fmla="*/ 2028524 h 2133198"/>
                <a:gd name="connsiteX11" fmla="*/ 905978 w 2938111"/>
                <a:gd name="connsiteY11" fmla="*/ 1974382 h 2133198"/>
                <a:gd name="connsiteX12" fmla="*/ 963730 w 2938111"/>
                <a:gd name="connsiteY12" fmla="*/ 1721719 h 2133198"/>
                <a:gd name="connsiteX13" fmla="*/ 992605 w 2938111"/>
                <a:gd name="connsiteY13" fmla="*/ 1663967 h 2133198"/>
                <a:gd name="connsiteX14" fmla="*/ 1043138 w 2938111"/>
                <a:gd name="connsiteY14" fmla="*/ 1573731 h 2133198"/>
                <a:gd name="connsiteX15" fmla="*/ 1072014 w 2938111"/>
                <a:gd name="connsiteY15" fmla="*/ 1534026 h 2133198"/>
                <a:gd name="connsiteX16" fmla="*/ 1230831 w 2938111"/>
                <a:gd name="connsiteY16" fmla="*/ 1414914 h 2133198"/>
                <a:gd name="connsiteX17" fmla="*/ 1281363 w 2938111"/>
                <a:gd name="connsiteY17" fmla="*/ 1364381 h 2133198"/>
                <a:gd name="connsiteX18" fmla="*/ 1331896 w 2938111"/>
                <a:gd name="connsiteY18" fmla="*/ 1295801 h 2133198"/>
                <a:gd name="connsiteX19" fmla="*/ 1349943 w 2938111"/>
                <a:gd name="connsiteY19" fmla="*/ 1266925 h 2133198"/>
                <a:gd name="connsiteX20" fmla="*/ 1400476 w 2938111"/>
                <a:gd name="connsiteY20" fmla="*/ 1198345 h 2133198"/>
                <a:gd name="connsiteX21" fmla="*/ 1497932 w 2938111"/>
                <a:gd name="connsiteY21" fmla="*/ 1122546 h 2133198"/>
                <a:gd name="connsiteX22" fmla="*/ 1577340 w 2938111"/>
                <a:gd name="connsiteY22" fmla="*/ 1122546 h 2133198"/>
                <a:gd name="connsiteX23" fmla="*/ 1714500 w 2938111"/>
                <a:gd name="connsiteY23" fmla="*/ 1122546 h 2133198"/>
                <a:gd name="connsiteX24" fmla="*/ 1804737 w 2938111"/>
                <a:gd name="connsiteY24" fmla="*/ 1122546 h 2133198"/>
                <a:gd name="connsiteX25" fmla="*/ 1873317 w 2938111"/>
                <a:gd name="connsiteY25" fmla="*/ 1014262 h 2133198"/>
                <a:gd name="connsiteX26" fmla="*/ 1963554 w 2938111"/>
                <a:gd name="connsiteY26" fmla="*/ 830179 h 2133198"/>
                <a:gd name="connsiteX27" fmla="*/ 2032134 w 2938111"/>
                <a:gd name="connsiteY27" fmla="*/ 754380 h 2133198"/>
                <a:gd name="connsiteX28" fmla="*/ 2082666 w 2938111"/>
                <a:gd name="connsiteY28" fmla="*/ 638877 h 2133198"/>
                <a:gd name="connsiteX29" fmla="*/ 2270359 w 2938111"/>
                <a:gd name="connsiteY29" fmla="*/ 451184 h 2133198"/>
                <a:gd name="connsiteX30" fmla="*/ 2429176 w 2938111"/>
                <a:gd name="connsiteY30" fmla="*/ 451184 h 2133198"/>
                <a:gd name="connsiteX31" fmla="*/ 2486928 w 2938111"/>
                <a:gd name="connsiteY31" fmla="*/ 429527 h 2133198"/>
                <a:gd name="connsiteX32" fmla="*/ 2555508 w 2938111"/>
                <a:gd name="connsiteY32" fmla="*/ 393433 h 2133198"/>
                <a:gd name="connsiteX33" fmla="*/ 2721543 w 2938111"/>
                <a:gd name="connsiteY33" fmla="*/ 386214 h 2133198"/>
                <a:gd name="connsiteX34" fmla="*/ 2800952 w 2938111"/>
                <a:gd name="connsiteY34" fmla="*/ 238225 h 2133198"/>
                <a:gd name="connsiteX35" fmla="*/ 2858703 w 2938111"/>
                <a:gd name="connsiteY35" fmla="*/ 122722 h 2133198"/>
                <a:gd name="connsiteX36" fmla="*/ 2938112 w 2938111"/>
                <a:gd name="connsiteY36" fmla="*/ 0 h 2133198"/>
                <a:gd name="connsiteX37" fmla="*/ 0 w 2938111"/>
                <a:gd name="connsiteY37" fmla="*/ 0 h 2133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938111" h="2133198">
                  <a:moveTo>
                    <a:pt x="0" y="7219"/>
                  </a:moveTo>
                  <a:lnTo>
                    <a:pt x="0" y="2133199"/>
                  </a:lnTo>
                  <a:cubicBezTo>
                    <a:pt x="10828" y="2129589"/>
                    <a:pt x="18047" y="2125980"/>
                    <a:pt x="32485" y="2122370"/>
                  </a:cubicBezTo>
                  <a:cubicBezTo>
                    <a:pt x="129941" y="2086276"/>
                    <a:pt x="101065" y="2147637"/>
                    <a:pt x="129941" y="2122370"/>
                  </a:cubicBezTo>
                  <a:cubicBezTo>
                    <a:pt x="158817" y="2097104"/>
                    <a:pt x="187693" y="2122370"/>
                    <a:pt x="187693" y="2122370"/>
                  </a:cubicBezTo>
                  <a:cubicBezTo>
                    <a:pt x="187693" y="2122370"/>
                    <a:pt x="245444" y="2107933"/>
                    <a:pt x="375385" y="2097104"/>
                  </a:cubicBezTo>
                  <a:cubicBezTo>
                    <a:pt x="501717" y="2086276"/>
                    <a:pt x="375385" y="2097104"/>
                    <a:pt x="494498" y="2107933"/>
                  </a:cubicBezTo>
                  <a:cubicBezTo>
                    <a:pt x="613611" y="2118761"/>
                    <a:pt x="494498" y="2107933"/>
                    <a:pt x="563078" y="2118761"/>
                  </a:cubicBezTo>
                  <a:cubicBezTo>
                    <a:pt x="631658" y="2129589"/>
                    <a:pt x="563078" y="2118761"/>
                    <a:pt x="689410" y="2107933"/>
                  </a:cubicBezTo>
                  <a:cubicBezTo>
                    <a:pt x="815741" y="2097104"/>
                    <a:pt x="689410" y="2107933"/>
                    <a:pt x="757990" y="2057400"/>
                  </a:cubicBezTo>
                  <a:cubicBezTo>
                    <a:pt x="826569" y="2006867"/>
                    <a:pt x="757990" y="2057400"/>
                    <a:pt x="837398" y="2028524"/>
                  </a:cubicBezTo>
                  <a:cubicBezTo>
                    <a:pt x="916806" y="1999648"/>
                    <a:pt x="905978" y="1974382"/>
                    <a:pt x="905978" y="1974382"/>
                  </a:cubicBezTo>
                  <a:lnTo>
                    <a:pt x="963730" y="1721719"/>
                  </a:lnTo>
                  <a:cubicBezTo>
                    <a:pt x="963730" y="1721719"/>
                    <a:pt x="963730" y="1721719"/>
                    <a:pt x="992605" y="1663967"/>
                  </a:cubicBezTo>
                  <a:cubicBezTo>
                    <a:pt x="1021481" y="1606216"/>
                    <a:pt x="992605" y="1663967"/>
                    <a:pt x="1043138" y="1573731"/>
                  </a:cubicBezTo>
                  <a:cubicBezTo>
                    <a:pt x="1093671" y="1483494"/>
                    <a:pt x="1043138" y="1573731"/>
                    <a:pt x="1072014" y="1534026"/>
                  </a:cubicBezTo>
                  <a:cubicBezTo>
                    <a:pt x="1100890" y="1494322"/>
                    <a:pt x="1180298" y="1436570"/>
                    <a:pt x="1230831" y="1414914"/>
                  </a:cubicBezTo>
                  <a:cubicBezTo>
                    <a:pt x="1281363" y="1396866"/>
                    <a:pt x="1230831" y="1414914"/>
                    <a:pt x="1281363" y="1364381"/>
                  </a:cubicBezTo>
                  <a:cubicBezTo>
                    <a:pt x="1331896" y="1313848"/>
                    <a:pt x="1281363" y="1364381"/>
                    <a:pt x="1331896" y="1295801"/>
                  </a:cubicBezTo>
                  <a:cubicBezTo>
                    <a:pt x="1382428" y="1227221"/>
                    <a:pt x="1331896" y="1295801"/>
                    <a:pt x="1349943" y="1266925"/>
                  </a:cubicBezTo>
                  <a:cubicBezTo>
                    <a:pt x="1367991" y="1238049"/>
                    <a:pt x="1400476" y="1198345"/>
                    <a:pt x="1400476" y="1198345"/>
                  </a:cubicBezTo>
                  <a:cubicBezTo>
                    <a:pt x="1400476" y="1198345"/>
                    <a:pt x="1458227" y="1158641"/>
                    <a:pt x="1497932" y="1122546"/>
                  </a:cubicBezTo>
                  <a:cubicBezTo>
                    <a:pt x="1537636" y="1086452"/>
                    <a:pt x="1548464" y="1129765"/>
                    <a:pt x="1577340" y="1122546"/>
                  </a:cubicBezTo>
                  <a:cubicBezTo>
                    <a:pt x="1606216" y="1115327"/>
                    <a:pt x="1645920" y="1118937"/>
                    <a:pt x="1714500" y="1122546"/>
                  </a:cubicBezTo>
                  <a:cubicBezTo>
                    <a:pt x="1783080" y="1122546"/>
                    <a:pt x="1804737" y="1122546"/>
                    <a:pt x="1804737" y="1122546"/>
                  </a:cubicBezTo>
                  <a:cubicBezTo>
                    <a:pt x="1804737" y="1122546"/>
                    <a:pt x="1855270" y="1043138"/>
                    <a:pt x="1873317" y="1014262"/>
                  </a:cubicBezTo>
                  <a:cubicBezTo>
                    <a:pt x="1891364" y="985386"/>
                    <a:pt x="1931068" y="895149"/>
                    <a:pt x="1963554" y="830179"/>
                  </a:cubicBezTo>
                  <a:cubicBezTo>
                    <a:pt x="1992430" y="765208"/>
                    <a:pt x="1992430" y="826569"/>
                    <a:pt x="2032134" y="754380"/>
                  </a:cubicBezTo>
                  <a:cubicBezTo>
                    <a:pt x="2071838" y="685800"/>
                    <a:pt x="2071838" y="696628"/>
                    <a:pt x="2082666" y="638877"/>
                  </a:cubicBezTo>
                  <a:cubicBezTo>
                    <a:pt x="2093495" y="581125"/>
                    <a:pt x="2190951" y="559468"/>
                    <a:pt x="2270359" y="451184"/>
                  </a:cubicBezTo>
                  <a:cubicBezTo>
                    <a:pt x="2349767" y="342900"/>
                    <a:pt x="2349767" y="469232"/>
                    <a:pt x="2429176" y="451184"/>
                  </a:cubicBezTo>
                  <a:cubicBezTo>
                    <a:pt x="2508584" y="433137"/>
                    <a:pt x="2486928" y="429527"/>
                    <a:pt x="2486928" y="429527"/>
                  </a:cubicBezTo>
                  <a:cubicBezTo>
                    <a:pt x="2486928" y="429527"/>
                    <a:pt x="2486928" y="429527"/>
                    <a:pt x="2555508" y="393433"/>
                  </a:cubicBezTo>
                  <a:cubicBezTo>
                    <a:pt x="2624087" y="357338"/>
                    <a:pt x="2721543" y="386214"/>
                    <a:pt x="2721543" y="386214"/>
                  </a:cubicBezTo>
                  <a:cubicBezTo>
                    <a:pt x="2721543" y="386214"/>
                    <a:pt x="2772076" y="270711"/>
                    <a:pt x="2800952" y="238225"/>
                  </a:cubicBezTo>
                  <a:cubicBezTo>
                    <a:pt x="2829828" y="205740"/>
                    <a:pt x="2840656" y="151598"/>
                    <a:pt x="2858703" y="122722"/>
                  </a:cubicBezTo>
                  <a:cubicBezTo>
                    <a:pt x="2876751" y="97456"/>
                    <a:pt x="2898408" y="43314"/>
                    <a:pt x="293811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360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BC9591F1-EA60-489B-88EF-2B46FA3872CB}"/>
              </a:ext>
            </a:extLst>
          </p:cNvPr>
          <p:cNvSpPr/>
          <p:nvPr/>
        </p:nvSpPr>
        <p:spPr>
          <a:xfrm>
            <a:off x="5980897" y="-98361"/>
            <a:ext cx="82298" cy="1782359"/>
          </a:xfrm>
          <a:custGeom>
            <a:avLst/>
            <a:gdLst>
              <a:gd name="connsiteX0" fmla="*/ 41150 w 82298"/>
              <a:gd name="connsiteY0" fmla="*/ 1700062 h 1782359"/>
              <a:gd name="connsiteX1" fmla="*/ 82298 w 82298"/>
              <a:gd name="connsiteY1" fmla="*/ 1741210 h 1782359"/>
              <a:gd name="connsiteX2" fmla="*/ 41150 w 82298"/>
              <a:gd name="connsiteY2" fmla="*/ 1782359 h 1782359"/>
              <a:gd name="connsiteX3" fmla="*/ 0 w 82298"/>
              <a:gd name="connsiteY3" fmla="*/ 1741210 h 1782359"/>
              <a:gd name="connsiteX4" fmla="*/ 41150 w 82298"/>
              <a:gd name="connsiteY4" fmla="*/ 1700062 h 1782359"/>
              <a:gd name="connsiteX5" fmla="*/ 41150 w 82298"/>
              <a:gd name="connsiteY5" fmla="*/ 1418523 h 1782359"/>
              <a:gd name="connsiteX6" fmla="*/ 82298 w 82298"/>
              <a:gd name="connsiteY6" fmla="*/ 1459671 h 1782359"/>
              <a:gd name="connsiteX7" fmla="*/ 41150 w 82298"/>
              <a:gd name="connsiteY7" fmla="*/ 1500820 h 1782359"/>
              <a:gd name="connsiteX8" fmla="*/ 0 w 82298"/>
              <a:gd name="connsiteY8" fmla="*/ 1459671 h 1782359"/>
              <a:gd name="connsiteX9" fmla="*/ 41150 w 82298"/>
              <a:gd name="connsiteY9" fmla="*/ 1418523 h 1782359"/>
              <a:gd name="connsiteX10" fmla="*/ 41150 w 82298"/>
              <a:gd name="connsiteY10" fmla="*/ 1133375 h 1782359"/>
              <a:gd name="connsiteX11" fmla="*/ 82298 w 82298"/>
              <a:gd name="connsiteY11" fmla="*/ 1174523 h 1782359"/>
              <a:gd name="connsiteX12" fmla="*/ 41150 w 82298"/>
              <a:gd name="connsiteY12" fmla="*/ 1215671 h 1782359"/>
              <a:gd name="connsiteX13" fmla="*/ 0 w 82298"/>
              <a:gd name="connsiteY13" fmla="*/ 1174523 h 1782359"/>
              <a:gd name="connsiteX14" fmla="*/ 41150 w 82298"/>
              <a:gd name="connsiteY14" fmla="*/ 1133375 h 1782359"/>
              <a:gd name="connsiteX15" fmla="*/ 41150 w 82298"/>
              <a:gd name="connsiteY15" fmla="*/ 851836 h 1782359"/>
              <a:gd name="connsiteX16" fmla="*/ 82298 w 82298"/>
              <a:gd name="connsiteY16" fmla="*/ 892984 h 1782359"/>
              <a:gd name="connsiteX17" fmla="*/ 41150 w 82298"/>
              <a:gd name="connsiteY17" fmla="*/ 934133 h 1782359"/>
              <a:gd name="connsiteX18" fmla="*/ 0 w 82298"/>
              <a:gd name="connsiteY18" fmla="*/ 892984 h 1782359"/>
              <a:gd name="connsiteX19" fmla="*/ 41150 w 82298"/>
              <a:gd name="connsiteY19" fmla="*/ 851836 h 1782359"/>
              <a:gd name="connsiteX20" fmla="*/ 41150 w 82298"/>
              <a:gd name="connsiteY20" fmla="*/ 570297 h 1782359"/>
              <a:gd name="connsiteX21" fmla="*/ 82298 w 82298"/>
              <a:gd name="connsiteY21" fmla="*/ 611445 h 1782359"/>
              <a:gd name="connsiteX22" fmla="*/ 41150 w 82298"/>
              <a:gd name="connsiteY22" fmla="*/ 652593 h 1782359"/>
              <a:gd name="connsiteX23" fmla="*/ 0 w 82298"/>
              <a:gd name="connsiteY23" fmla="*/ 611445 h 1782359"/>
              <a:gd name="connsiteX24" fmla="*/ 41150 w 82298"/>
              <a:gd name="connsiteY24" fmla="*/ 570297 h 1782359"/>
              <a:gd name="connsiteX25" fmla="*/ 41150 w 82298"/>
              <a:gd name="connsiteY25" fmla="*/ 285149 h 1782359"/>
              <a:gd name="connsiteX26" fmla="*/ 82298 w 82298"/>
              <a:gd name="connsiteY26" fmla="*/ 326297 h 1782359"/>
              <a:gd name="connsiteX27" fmla="*/ 41150 w 82298"/>
              <a:gd name="connsiteY27" fmla="*/ 367445 h 1782359"/>
              <a:gd name="connsiteX28" fmla="*/ 0 w 82298"/>
              <a:gd name="connsiteY28" fmla="*/ 326297 h 1782359"/>
              <a:gd name="connsiteX29" fmla="*/ 41150 w 82298"/>
              <a:gd name="connsiteY29" fmla="*/ 285149 h 1782359"/>
              <a:gd name="connsiteX30" fmla="*/ 41150 w 82298"/>
              <a:gd name="connsiteY30" fmla="*/ 0 h 1782359"/>
              <a:gd name="connsiteX31" fmla="*/ 82298 w 82298"/>
              <a:gd name="connsiteY31" fmla="*/ 41148 h 1782359"/>
              <a:gd name="connsiteX32" fmla="*/ 41150 w 82298"/>
              <a:gd name="connsiteY32" fmla="*/ 82296 h 1782359"/>
              <a:gd name="connsiteX33" fmla="*/ 0 w 82298"/>
              <a:gd name="connsiteY33" fmla="*/ 41148 h 1782359"/>
              <a:gd name="connsiteX34" fmla="*/ 41150 w 82298"/>
              <a:gd name="connsiteY34" fmla="*/ 0 h 1782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82298" h="1782359">
                <a:moveTo>
                  <a:pt x="41150" y="1700062"/>
                </a:moveTo>
                <a:cubicBezTo>
                  <a:pt x="64009" y="1700062"/>
                  <a:pt x="77725" y="1718350"/>
                  <a:pt x="82298" y="1741210"/>
                </a:cubicBezTo>
                <a:cubicBezTo>
                  <a:pt x="82298" y="1764071"/>
                  <a:pt x="64009" y="1782359"/>
                  <a:pt x="41150" y="1782359"/>
                </a:cubicBezTo>
                <a:cubicBezTo>
                  <a:pt x="18289" y="1782359"/>
                  <a:pt x="0" y="1764071"/>
                  <a:pt x="0" y="1741210"/>
                </a:cubicBezTo>
                <a:cubicBezTo>
                  <a:pt x="0" y="1718350"/>
                  <a:pt x="18289" y="1700062"/>
                  <a:pt x="41150" y="1700062"/>
                </a:cubicBezTo>
                <a:close/>
                <a:moveTo>
                  <a:pt x="41150" y="1418523"/>
                </a:moveTo>
                <a:cubicBezTo>
                  <a:pt x="64009" y="1418523"/>
                  <a:pt x="77725" y="1436811"/>
                  <a:pt x="82298" y="1459671"/>
                </a:cubicBezTo>
                <a:cubicBezTo>
                  <a:pt x="82298" y="1482532"/>
                  <a:pt x="64009" y="1500820"/>
                  <a:pt x="41150" y="1500820"/>
                </a:cubicBezTo>
                <a:cubicBezTo>
                  <a:pt x="18289" y="1500820"/>
                  <a:pt x="0" y="1482532"/>
                  <a:pt x="0" y="1459671"/>
                </a:cubicBezTo>
                <a:cubicBezTo>
                  <a:pt x="0" y="1436811"/>
                  <a:pt x="18289" y="1418523"/>
                  <a:pt x="41150" y="1418523"/>
                </a:cubicBezTo>
                <a:close/>
                <a:moveTo>
                  <a:pt x="41150" y="1133375"/>
                </a:moveTo>
                <a:cubicBezTo>
                  <a:pt x="64009" y="1133375"/>
                  <a:pt x="77725" y="1151663"/>
                  <a:pt x="82298" y="1174523"/>
                </a:cubicBezTo>
                <a:cubicBezTo>
                  <a:pt x="82298" y="1197383"/>
                  <a:pt x="64009" y="1215671"/>
                  <a:pt x="41150" y="1215671"/>
                </a:cubicBezTo>
                <a:cubicBezTo>
                  <a:pt x="18289" y="1215671"/>
                  <a:pt x="0" y="1197383"/>
                  <a:pt x="0" y="1174523"/>
                </a:cubicBezTo>
                <a:cubicBezTo>
                  <a:pt x="0" y="1151663"/>
                  <a:pt x="18289" y="1133375"/>
                  <a:pt x="41150" y="1133375"/>
                </a:cubicBezTo>
                <a:close/>
                <a:moveTo>
                  <a:pt x="41150" y="851836"/>
                </a:moveTo>
                <a:cubicBezTo>
                  <a:pt x="64009" y="851836"/>
                  <a:pt x="77725" y="870124"/>
                  <a:pt x="82298" y="892984"/>
                </a:cubicBezTo>
                <a:cubicBezTo>
                  <a:pt x="82298" y="915845"/>
                  <a:pt x="64009" y="934133"/>
                  <a:pt x="41150" y="934133"/>
                </a:cubicBezTo>
                <a:cubicBezTo>
                  <a:pt x="18289" y="934133"/>
                  <a:pt x="0" y="915845"/>
                  <a:pt x="0" y="892984"/>
                </a:cubicBezTo>
                <a:cubicBezTo>
                  <a:pt x="0" y="870124"/>
                  <a:pt x="18289" y="851836"/>
                  <a:pt x="41150" y="851836"/>
                </a:cubicBezTo>
                <a:close/>
                <a:moveTo>
                  <a:pt x="41150" y="570297"/>
                </a:moveTo>
                <a:cubicBezTo>
                  <a:pt x="64009" y="570297"/>
                  <a:pt x="77725" y="588585"/>
                  <a:pt x="82298" y="611445"/>
                </a:cubicBezTo>
                <a:cubicBezTo>
                  <a:pt x="82298" y="634306"/>
                  <a:pt x="64009" y="652593"/>
                  <a:pt x="41150" y="652593"/>
                </a:cubicBezTo>
                <a:cubicBezTo>
                  <a:pt x="18289" y="652593"/>
                  <a:pt x="0" y="634306"/>
                  <a:pt x="0" y="611445"/>
                </a:cubicBezTo>
                <a:cubicBezTo>
                  <a:pt x="0" y="588585"/>
                  <a:pt x="18289" y="570297"/>
                  <a:pt x="41150" y="570297"/>
                </a:cubicBezTo>
                <a:close/>
                <a:moveTo>
                  <a:pt x="41150" y="285149"/>
                </a:moveTo>
                <a:cubicBezTo>
                  <a:pt x="64009" y="285149"/>
                  <a:pt x="77725" y="303437"/>
                  <a:pt x="82298" y="326297"/>
                </a:cubicBezTo>
                <a:cubicBezTo>
                  <a:pt x="82298" y="349158"/>
                  <a:pt x="64009" y="367445"/>
                  <a:pt x="41150" y="367445"/>
                </a:cubicBezTo>
                <a:cubicBezTo>
                  <a:pt x="18289" y="367445"/>
                  <a:pt x="0" y="349158"/>
                  <a:pt x="0" y="326297"/>
                </a:cubicBezTo>
                <a:cubicBezTo>
                  <a:pt x="0" y="303437"/>
                  <a:pt x="18289" y="285149"/>
                  <a:pt x="41150" y="285149"/>
                </a:cubicBezTo>
                <a:close/>
                <a:moveTo>
                  <a:pt x="41150" y="0"/>
                </a:moveTo>
                <a:cubicBezTo>
                  <a:pt x="64009" y="0"/>
                  <a:pt x="82298" y="18288"/>
                  <a:pt x="82298" y="41148"/>
                </a:cubicBezTo>
                <a:cubicBezTo>
                  <a:pt x="82298" y="64009"/>
                  <a:pt x="64009" y="82296"/>
                  <a:pt x="41150" y="82296"/>
                </a:cubicBezTo>
                <a:cubicBezTo>
                  <a:pt x="18289" y="82296"/>
                  <a:pt x="0" y="64009"/>
                  <a:pt x="0" y="41148"/>
                </a:cubicBezTo>
                <a:cubicBezTo>
                  <a:pt x="0" y="18288"/>
                  <a:pt x="18289" y="0"/>
                  <a:pt x="41150" y="0"/>
                </a:cubicBezTo>
                <a:close/>
              </a:path>
            </a:pathLst>
          </a:custGeom>
          <a:solidFill>
            <a:srgbClr val="FFFFFF"/>
          </a:solidFill>
          <a:ln w="3609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A354090E-AFD7-4964-AB32-FFFCCF0ACED0}"/>
              </a:ext>
            </a:extLst>
          </p:cNvPr>
          <p:cNvSpPr/>
          <p:nvPr/>
        </p:nvSpPr>
        <p:spPr>
          <a:xfrm>
            <a:off x="909587" y="4807418"/>
            <a:ext cx="82297" cy="1782359"/>
          </a:xfrm>
          <a:custGeom>
            <a:avLst/>
            <a:gdLst>
              <a:gd name="connsiteX0" fmla="*/ 41148 w 82297"/>
              <a:gd name="connsiteY0" fmla="*/ 1700061 h 1782359"/>
              <a:gd name="connsiteX1" fmla="*/ 82297 w 82297"/>
              <a:gd name="connsiteY1" fmla="*/ 1741211 h 1782359"/>
              <a:gd name="connsiteX2" fmla="*/ 41148 w 82297"/>
              <a:gd name="connsiteY2" fmla="*/ 1782359 h 1782359"/>
              <a:gd name="connsiteX3" fmla="*/ 0 w 82297"/>
              <a:gd name="connsiteY3" fmla="*/ 1741211 h 1782359"/>
              <a:gd name="connsiteX4" fmla="*/ 41148 w 82297"/>
              <a:gd name="connsiteY4" fmla="*/ 1700061 h 1782359"/>
              <a:gd name="connsiteX5" fmla="*/ 41148 w 82297"/>
              <a:gd name="connsiteY5" fmla="*/ 1418523 h 1782359"/>
              <a:gd name="connsiteX6" fmla="*/ 82297 w 82297"/>
              <a:gd name="connsiteY6" fmla="*/ 1459671 h 1782359"/>
              <a:gd name="connsiteX7" fmla="*/ 41148 w 82297"/>
              <a:gd name="connsiteY7" fmla="*/ 1500819 h 1782359"/>
              <a:gd name="connsiteX8" fmla="*/ 0 w 82297"/>
              <a:gd name="connsiteY8" fmla="*/ 1459671 h 1782359"/>
              <a:gd name="connsiteX9" fmla="*/ 41148 w 82297"/>
              <a:gd name="connsiteY9" fmla="*/ 1418523 h 1782359"/>
              <a:gd name="connsiteX10" fmla="*/ 41148 w 82297"/>
              <a:gd name="connsiteY10" fmla="*/ 1133374 h 1782359"/>
              <a:gd name="connsiteX11" fmla="*/ 82297 w 82297"/>
              <a:gd name="connsiteY11" fmla="*/ 1174523 h 1782359"/>
              <a:gd name="connsiteX12" fmla="*/ 41148 w 82297"/>
              <a:gd name="connsiteY12" fmla="*/ 1215671 h 1782359"/>
              <a:gd name="connsiteX13" fmla="*/ 0 w 82297"/>
              <a:gd name="connsiteY13" fmla="*/ 1174523 h 1782359"/>
              <a:gd name="connsiteX14" fmla="*/ 41148 w 82297"/>
              <a:gd name="connsiteY14" fmla="*/ 1133374 h 1782359"/>
              <a:gd name="connsiteX15" fmla="*/ 41148 w 82297"/>
              <a:gd name="connsiteY15" fmla="*/ 851835 h 1782359"/>
              <a:gd name="connsiteX16" fmla="*/ 82297 w 82297"/>
              <a:gd name="connsiteY16" fmla="*/ 892984 h 1782359"/>
              <a:gd name="connsiteX17" fmla="*/ 41148 w 82297"/>
              <a:gd name="connsiteY17" fmla="*/ 934132 h 1782359"/>
              <a:gd name="connsiteX18" fmla="*/ 0 w 82297"/>
              <a:gd name="connsiteY18" fmla="*/ 892984 h 1782359"/>
              <a:gd name="connsiteX19" fmla="*/ 41148 w 82297"/>
              <a:gd name="connsiteY19" fmla="*/ 851835 h 1782359"/>
              <a:gd name="connsiteX20" fmla="*/ 41148 w 82297"/>
              <a:gd name="connsiteY20" fmla="*/ 566687 h 1782359"/>
              <a:gd name="connsiteX21" fmla="*/ 82297 w 82297"/>
              <a:gd name="connsiteY21" fmla="*/ 607835 h 1782359"/>
              <a:gd name="connsiteX22" fmla="*/ 41148 w 82297"/>
              <a:gd name="connsiteY22" fmla="*/ 648984 h 1782359"/>
              <a:gd name="connsiteX23" fmla="*/ 0 w 82297"/>
              <a:gd name="connsiteY23" fmla="*/ 607835 h 1782359"/>
              <a:gd name="connsiteX24" fmla="*/ 41148 w 82297"/>
              <a:gd name="connsiteY24" fmla="*/ 566687 h 1782359"/>
              <a:gd name="connsiteX25" fmla="*/ 41148 w 82297"/>
              <a:gd name="connsiteY25" fmla="*/ 285148 h 1782359"/>
              <a:gd name="connsiteX26" fmla="*/ 82297 w 82297"/>
              <a:gd name="connsiteY26" fmla="*/ 326297 h 1782359"/>
              <a:gd name="connsiteX27" fmla="*/ 41148 w 82297"/>
              <a:gd name="connsiteY27" fmla="*/ 367445 h 1782359"/>
              <a:gd name="connsiteX28" fmla="*/ 0 w 82297"/>
              <a:gd name="connsiteY28" fmla="*/ 326297 h 1782359"/>
              <a:gd name="connsiteX29" fmla="*/ 41148 w 82297"/>
              <a:gd name="connsiteY29" fmla="*/ 285148 h 1782359"/>
              <a:gd name="connsiteX30" fmla="*/ 41148 w 82297"/>
              <a:gd name="connsiteY30" fmla="*/ 0 h 1782359"/>
              <a:gd name="connsiteX31" fmla="*/ 82297 w 82297"/>
              <a:gd name="connsiteY31" fmla="*/ 41148 h 1782359"/>
              <a:gd name="connsiteX32" fmla="*/ 41148 w 82297"/>
              <a:gd name="connsiteY32" fmla="*/ 82297 h 1782359"/>
              <a:gd name="connsiteX33" fmla="*/ 0 w 82297"/>
              <a:gd name="connsiteY33" fmla="*/ 41148 h 1782359"/>
              <a:gd name="connsiteX34" fmla="*/ 41148 w 82297"/>
              <a:gd name="connsiteY34" fmla="*/ 0 h 1782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82297" h="1782359">
                <a:moveTo>
                  <a:pt x="41148" y="1700061"/>
                </a:moveTo>
                <a:cubicBezTo>
                  <a:pt x="59436" y="1700061"/>
                  <a:pt x="77725" y="1718350"/>
                  <a:pt x="82297" y="1741211"/>
                </a:cubicBezTo>
                <a:cubicBezTo>
                  <a:pt x="82297" y="1764070"/>
                  <a:pt x="64009" y="1782359"/>
                  <a:pt x="41148" y="1782359"/>
                </a:cubicBezTo>
                <a:cubicBezTo>
                  <a:pt x="18288" y="1782359"/>
                  <a:pt x="0" y="1764070"/>
                  <a:pt x="0" y="1741211"/>
                </a:cubicBezTo>
                <a:cubicBezTo>
                  <a:pt x="0" y="1718350"/>
                  <a:pt x="18288" y="1700061"/>
                  <a:pt x="41148" y="1700061"/>
                </a:cubicBezTo>
                <a:close/>
                <a:moveTo>
                  <a:pt x="41148" y="1418523"/>
                </a:moveTo>
                <a:cubicBezTo>
                  <a:pt x="59436" y="1418523"/>
                  <a:pt x="77725" y="1432238"/>
                  <a:pt x="82297" y="1459671"/>
                </a:cubicBezTo>
                <a:cubicBezTo>
                  <a:pt x="82297" y="1482530"/>
                  <a:pt x="64009" y="1500819"/>
                  <a:pt x="41148" y="1500819"/>
                </a:cubicBezTo>
                <a:cubicBezTo>
                  <a:pt x="18288" y="1500819"/>
                  <a:pt x="0" y="1482530"/>
                  <a:pt x="0" y="1459671"/>
                </a:cubicBezTo>
                <a:cubicBezTo>
                  <a:pt x="0" y="1436811"/>
                  <a:pt x="18288" y="1418523"/>
                  <a:pt x="41148" y="1418523"/>
                </a:cubicBezTo>
                <a:close/>
                <a:moveTo>
                  <a:pt x="41148" y="1133374"/>
                </a:moveTo>
                <a:cubicBezTo>
                  <a:pt x="59436" y="1133374"/>
                  <a:pt x="77725" y="1151662"/>
                  <a:pt x="82297" y="1174523"/>
                </a:cubicBezTo>
                <a:cubicBezTo>
                  <a:pt x="82297" y="1197383"/>
                  <a:pt x="64009" y="1215671"/>
                  <a:pt x="41148" y="1215671"/>
                </a:cubicBezTo>
                <a:cubicBezTo>
                  <a:pt x="18288" y="1215671"/>
                  <a:pt x="0" y="1197383"/>
                  <a:pt x="0" y="1174523"/>
                </a:cubicBezTo>
                <a:cubicBezTo>
                  <a:pt x="0" y="1151662"/>
                  <a:pt x="18288" y="1133374"/>
                  <a:pt x="41148" y="1133374"/>
                </a:cubicBezTo>
                <a:close/>
                <a:moveTo>
                  <a:pt x="41148" y="851835"/>
                </a:moveTo>
                <a:cubicBezTo>
                  <a:pt x="59436" y="851835"/>
                  <a:pt x="77725" y="870123"/>
                  <a:pt x="82297" y="892984"/>
                </a:cubicBezTo>
                <a:cubicBezTo>
                  <a:pt x="82297" y="915844"/>
                  <a:pt x="64009" y="934132"/>
                  <a:pt x="41148" y="934132"/>
                </a:cubicBezTo>
                <a:cubicBezTo>
                  <a:pt x="18288" y="934132"/>
                  <a:pt x="0" y="915844"/>
                  <a:pt x="0" y="892984"/>
                </a:cubicBezTo>
                <a:cubicBezTo>
                  <a:pt x="0" y="870123"/>
                  <a:pt x="18288" y="851835"/>
                  <a:pt x="41148" y="851835"/>
                </a:cubicBezTo>
                <a:close/>
                <a:moveTo>
                  <a:pt x="41148" y="566687"/>
                </a:moveTo>
                <a:cubicBezTo>
                  <a:pt x="59436" y="566687"/>
                  <a:pt x="77725" y="584975"/>
                  <a:pt x="82297" y="607835"/>
                </a:cubicBezTo>
                <a:cubicBezTo>
                  <a:pt x="82297" y="630694"/>
                  <a:pt x="64009" y="648984"/>
                  <a:pt x="41148" y="648984"/>
                </a:cubicBezTo>
                <a:cubicBezTo>
                  <a:pt x="18288" y="648984"/>
                  <a:pt x="0" y="630694"/>
                  <a:pt x="0" y="607835"/>
                </a:cubicBezTo>
                <a:cubicBezTo>
                  <a:pt x="0" y="584975"/>
                  <a:pt x="18288" y="566687"/>
                  <a:pt x="41148" y="566687"/>
                </a:cubicBezTo>
                <a:close/>
                <a:moveTo>
                  <a:pt x="41148" y="285148"/>
                </a:moveTo>
                <a:cubicBezTo>
                  <a:pt x="59436" y="285148"/>
                  <a:pt x="77725" y="303436"/>
                  <a:pt x="82297" y="326297"/>
                </a:cubicBezTo>
                <a:cubicBezTo>
                  <a:pt x="82297" y="349157"/>
                  <a:pt x="64009" y="367445"/>
                  <a:pt x="41148" y="367445"/>
                </a:cubicBezTo>
                <a:cubicBezTo>
                  <a:pt x="18288" y="367445"/>
                  <a:pt x="0" y="349157"/>
                  <a:pt x="0" y="326297"/>
                </a:cubicBezTo>
                <a:cubicBezTo>
                  <a:pt x="0" y="303436"/>
                  <a:pt x="18288" y="285148"/>
                  <a:pt x="41148" y="285148"/>
                </a:cubicBezTo>
                <a:close/>
                <a:moveTo>
                  <a:pt x="41148" y="0"/>
                </a:moveTo>
                <a:cubicBezTo>
                  <a:pt x="64009" y="0"/>
                  <a:pt x="82297" y="18288"/>
                  <a:pt x="82297" y="41148"/>
                </a:cubicBezTo>
                <a:cubicBezTo>
                  <a:pt x="82297" y="64007"/>
                  <a:pt x="64009" y="82297"/>
                  <a:pt x="41148" y="82297"/>
                </a:cubicBezTo>
                <a:cubicBezTo>
                  <a:pt x="18288" y="82297"/>
                  <a:pt x="0" y="64007"/>
                  <a:pt x="0" y="41148"/>
                </a:cubicBezTo>
                <a:cubicBezTo>
                  <a:pt x="0" y="18288"/>
                  <a:pt x="18288" y="0"/>
                  <a:pt x="41148" y="0"/>
                </a:cubicBezTo>
                <a:close/>
              </a:path>
            </a:pathLst>
          </a:custGeom>
          <a:solidFill>
            <a:srgbClr val="FFFFFF"/>
          </a:solidFill>
          <a:ln w="3609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6" name="TextBox 32">
            <a:extLst>
              <a:ext uri="{FF2B5EF4-FFF2-40B4-BE49-F238E27FC236}">
                <a16:creationId xmlns:a16="http://schemas.microsoft.com/office/drawing/2014/main" id="{88A9A0FA-4FA2-431E-8E4E-BF0E614F5CFE}"/>
              </a:ext>
            </a:extLst>
          </p:cNvPr>
          <p:cNvSpPr txBox="1"/>
          <p:nvPr/>
        </p:nvSpPr>
        <p:spPr>
          <a:xfrm>
            <a:off x="1361337" y="2540689"/>
            <a:ext cx="4135327" cy="1008047"/>
          </a:xfrm>
          <a:prstGeom prst="rect">
            <a:avLst/>
          </a:prstGeom>
          <a:noFill/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000" spc="0" baseline="0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25000"/>
                    </a:prstClr>
                  </a:outerShdw>
                </a:effectLst>
                <a:latin typeface="Montserrat Black" panose="00000A00000000000000" pitchFamily="2" charset="0"/>
                <a:cs typeface="Arial"/>
                <a:sym typeface="Arial"/>
                <a:rtl val="0"/>
              </a:rPr>
              <a:t>BRANDNEW</a:t>
            </a:r>
          </a:p>
        </p:txBody>
      </p:sp>
      <p:sp>
        <p:nvSpPr>
          <p:cNvPr id="47" name="TextBox 33">
            <a:extLst>
              <a:ext uri="{FF2B5EF4-FFF2-40B4-BE49-F238E27FC236}">
                <a16:creationId xmlns:a16="http://schemas.microsoft.com/office/drawing/2014/main" id="{3712017E-F9B9-4D1A-9E28-7C9561374E17}"/>
              </a:ext>
            </a:extLst>
          </p:cNvPr>
          <p:cNvSpPr txBox="1"/>
          <p:nvPr/>
        </p:nvSpPr>
        <p:spPr>
          <a:xfrm>
            <a:off x="1569316" y="3299668"/>
            <a:ext cx="3719369" cy="595106"/>
          </a:xfrm>
          <a:prstGeom prst="rect">
            <a:avLst/>
          </a:prstGeom>
          <a:noFill/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spc="1000" dirty="0">
                <a:ln w="19050"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  <a:cs typeface="Arial"/>
                <a:sym typeface="Arial"/>
                <a:rtl val="0"/>
              </a:rPr>
              <a:t>Template.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48AC1A9-BD08-4C70-AB09-AA6C73BD9E34}"/>
              </a:ext>
            </a:extLst>
          </p:cNvPr>
          <p:cNvSpPr txBox="1"/>
          <p:nvPr/>
        </p:nvSpPr>
        <p:spPr>
          <a:xfrm>
            <a:off x="666590" y="2256034"/>
            <a:ext cx="56185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spc="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Start Your Business Venture</a:t>
            </a:r>
          </a:p>
        </p:txBody>
      </p:sp>
      <p:sp>
        <p:nvSpPr>
          <p:cNvPr id="49" name="Isosceles Triangle 48">
            <a:extLst>
              <a:ext uri="{FF2B5EF4-FFF2-40B4-BE49-F238E27FC236}">
                <a16:creationId xmlns:a16="http://schemas.microsoft.com/office/drawing/2014/main" id="{5366060A-9F97-4FB0-A058-B544B45D1F26}"/>
              </a:ext>
            </a:extLst>
          </p:cNvPr>
          <p:cNvSpPr/>
          <p:nvPr/>
        </p:nvSpPr>
        <p:spPr>
          <a:xfrm>
            <a:off x="3310606" y="11001791"/>
            <a:ext cx="236785" cy="204125"/>
          </a:xfrm>
          <a:prstGeom prst="triangle">
            <a:avLst/>
          </a:prstGeom>
          <a:solidFill>
            <a:srgbClr val="FFC000"/>
          </a:solidFill>
          <a:ln>
            <a:noFill/>
          </a:ln>
          <a:effectLst>
            <a:outerShdw blurRad="25400" dist="254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0" name="Isosceles Triangle 49">
            <a:extLst>
              <a:ext uri="{FF2B5EF4-FFF2-40B4-BE49-F238E27FC236}">
                <a16:creationId xmlns:a16="http://schemas.microsoft.com/office/drawing/2014/main" id="{BD546E06-BD8E-40DB-AA13-1BDB59E205B0}"/>
              </a:ext>
            </a:extLst>
          </p:cNvPr>
          <p:cNvSpPr/>
          <p:nvPr/>
        </p:nvSpPr>
        <p:spPr>
          <a:xfrm>
            <a:off x="3310606" y="11118930"/>
            <a:ext cx="236785" cy="204125"/>
          </a:xfrm>
          <a:prstGeom prst="triangle">
            <a:avLst/>
          </a:prstGeom>
          <a:solidFill>
            <a:srgbClr val="FFC000"/>
          </a:solidFill>
          <a:ln>
            <a:noFill/>
          </a:ln>
          <a:effectLst>
            <a:outerShdw blurRad="25400" dist="254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17157072-6BA1-4EC3-93A6-C6E815DDEE58}"/>
              </a:ext>
            </a:extLst>
          </p:cNvPr>
          <p:cNvSpPr txBox="1"/>
          <p:nvPr/>
        </p:nvSpPr>
        <p:spPr>
          <a:xfrm>
            <a:off x="2578446" y="11323055"/>
            <a:ext cx="17011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Swipe up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2BCBE09-47C9-497F-AE7B-B56DE3BDB701}"/>
              </a:ext>
            </a:extLst>
          </p:cNvPr>
          <p:cNvSpPr txBox="1"/>
          <p:nvPr/>
        </p:nvSpPr>
        <p:spPr>
          <a:xfrm>
            <a:off x="1727293" y="8837471"/>
            <a:ext cx="32790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consectetuer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, sed diam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nonummy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nibh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euismod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tincidunt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ut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laoreet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dolore magna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aliquam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erat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volutpat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. </a:t>
            </a:r>
          </a:p>
        </p:txBody>
      </p:sp>
      <p:grpSp>
        <p:nvGrpSpPr>
          <p:cNvPr id="54" name="Graphic 52">
            <a:extLst>
              <a:ext uri="{FF2B5EF4-FFF2-40B4-BE49-F238E27FC236}">
                <a16:creationId xmlns:a16="http://schemas.microsoft.com/office/drawing/2014/main" id="{AC0E8C7C-6247-4A42-8E62-DEFF24AB03D5}"/>
              </a:ext>
            </a:extLst>
          </p:cNvPr>
          <p:cNvGrpSpPr/>
          <p:nvPr/>
        </p:nvGrpSpPr>
        <p:grpSpPr>
          <a:xfrm rot="15300000">
            <a:off x="5161503" y="6831900"/>
            <a:ext cx="1710976" cy="1710976"/>
            <a:chOff x="3143249" y="5810249"/>
            <a:chExt cx="1274650" cy="1274650"/>
          </a:xfrm>
          <a:solidFill>
            <a:schemeClr val="accent1"/>
          </a:solidFill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EC4AC22C-4DF4-4D0F-8E02-711582999F32}"/>
                </a:ext>
              </a:extLst>
            </p:cNvPr>
            <p:cNvSpPr/>
            <p:nvPr/>
          </p:nvSpPr>
          <p:spPr>
            <a:xfrm>
              <a:off x="3143249" y="5810249"/>
              <a:ext cx="1274650" cy="1274650"/>
            </a:xfrm>
            <a:custGeom>
              <a:avLst/>
              <a:gdLst>
                <a:gd name="connsiteX0" fmla="*/ 1274650 w 1274650"/>
                <a:gd name="connsiteY0" fmla="*/ 637325 h 1274650"/>
                <a:gd name="connsiteX1" fmla="*/ 637325 w 1274650"/>
                <a:gd name="connsiteY1" fmla="*/ 1274650 h 1274650"/>
                <a:gd name="connsiteX2" fmla="*/ 0 w 1274650"/>
                <a:gd name="connsiteY2" fmla="*/ 637325 h 1274650"/>
                <a:gd name="connsiteX3" fmla="*/ 637325 w 1274650"/>
                <a:gd name="connsiteY3" fmla="*/ 0 h 1274650"/>
                <a:gd name="connsiteX4" fmla="*/ 1274650 w 1274650"/>
                <a:gd name="connsiteY4" fmla="*/ 637325 h 12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650" h="1274650">
                  <a:moveTo>
                    <a:pt x="1274650" y="637325"/>
                  </a:moveTo>
                  <a:cubicBezTo>
                    <a:pt x="1274650" y="989310"/>
                    <a:pt x="989310" y="1274650"/>
                    <a:pt x="637325" y="1274650"/>
                  </a:cubicBezTo>
                  <a:cubicBezTo>
                    <a:pt x="285340" y="1274650"/>
                    <a:pt x="0" y="989310"/>
                    <a:pt x="0" y="637325"/>
                  </a:cubicBezTo>
                  <a:cubicBezTo>
                    <a:pt x="0" y="285340"/>
                    <a:pt x="285340" y="0"/>
                    <a:pt x="637325" y="0"/>
                  </a:cubicBezTo>
                  <a:cubicBezTo>
                    <a:pt x="989310" y="0"/>
                    <a:pt x="1274650" y="285340"/>
                    <a:pt x="1274650" y="637325"/>
                  </a:cubicBezTo>
                  <a:close/>
                </a:path>
              </a:pathLst>
            </a:custGeom>
            <a:noFill/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04C3AC07-026A-44F6-A9B2-080867D564CB}"/>
                </a:ext>
              </a:extLst>
            </p:cNvPr>
            <p:cNvSpPr/>
            <p:nvPr/>
          </p:nvSpPr>
          <p:spPr>
            <a:xfrm>
              <a:off x="3814792" y="5810249"/>
              <a:ext cx="603106" cy="603106"/>
            </a:xfrm>
            <a:custGeom>
              <a:avLst/>
              <a:gdLst>
                <a:gd name="connsiteX0" fmla="*/ 603106 w 603106"/>
                <a:gd name="connsiteY0" fmla="*/ 603106 h 603106"/>
                <a:gd name="connsiteX1" fmla="*/ 406348 w 603106"/>
                <a:gd name="connsiteY1" fmla="*/ 603106 h 603106"/>
                <a:gd name="connsiteX2" fmla="*/ 0 w 603106"/>
                <a:gd name="connsiteY2" fmla="*/ 196758 h 603106"/>
                <a:gd name="connsiteX3" fmla="*/ 0 w 603106"/>
                <a:gd name="connsiteY3" fmla="*/ 0 h 603106"/>
                <a:gd name="connsiteX4" fmla="*/ 603106 w 603106"/>
                <a:gd name="connsiteY4" fmla="*/ 603106 h 603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106" h="603106">
                  <a:moveTo>
                    <a:pt x="603106" y="603106"/>
                  </a:moveTo>
                  <a:lnTo>
                    <a:pt x="406348" y="603106"/>
                  </a:lnTo>
                  <a:cubicBezTo>
                    <a:pt x="406348" y="378546"/>
                    <a:pt x="224561" y="196758"/>
                    <a:pt x="0" y="196758"/>
                  </a:cubicBezTo>
                  <a:lnTo>
                    <a:pt x="0" y="0"/>
                  </a:lnTo>
                  <a:cubicBezTo>
                    <a:pt x="333633" y="0"/>
                    <a:pt x="603106" y="271612"/>
                    <a:pt x="603106" y="603106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57" name="Graphic 52">
            <a:extLst>
              <a:ext uri="{FF2B5EF4-FFF2-40B4-BE49-F238E27FC236}">
                <a16:creationId xmlns:a16="http://schemas.microsoft.com/office/drawing/2014/main" id="{BF4730DE-E9D6-44A5-B8A7-C397FA4D3BE5}"/>
              </a:ext>
            </a:extLst>
          </p:cNvPr>
          <p:cNvGrpSpPr/>
          <p:nvPr/>
        </p:nvGrpSpPr>
        <p:grpSpPr>
          <a:xfrm rot="6020880">
            <a:off x="2386914" y="-820184"/>
            <a:ext cx="1710976" cy="1710976"/>
            <a:chOff x="3143249" y="5810249"/>
            <a:chExt cx="1274650" cy="1274650"/>
          </a:xfrm>
          <a:solidFill>
            <a:schemeClr val="accent1"/>
          </a:solidFill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50BE37DD-60FD-4B0B-B021-97CA30E4D79F}"/>
                </a:ext>
              </a:extLst>
            </p:cNvPr>
            <p:cNvSpPr/>
            <p:nvPr/>
          </p:nvSpPr>
          <p:spPr>
            <a:xfrm>
              <a:off x="3143249" y="5810249"/>
              <a:ext cx="1274650" cy="1274650"/>
            </a:xfrm>
            <a:custGeom>
              <a:avLst/>
              <a:gdLst>
                <a:gd name="connsiteX0" fmla="*/ 1274650 w 1274650"/>
                <a:gd name="connsiteY0" fmla="*/ 637325 h 1274650"/>
                <a:gd name="connsiteX1" fmla="*/ 637325 w 1274650"/>
                <a:gd name="connsiteY1" fmla="*/ 1274650 h 1274650"/>
                <a:gd name="connsiteX2" fmla="*/ 0 w 1274650"/>
                <a:gd name="connsiteY2" fmla="*/ 637325 h 1274650"/>
                <a:gd name="connsiteX3" fmla="*/ 637325 w 1274650"/>
                <a:gd name="connsiteY3" fmla="*/ 0 h 1274650"/>
                <a:gd name="connsiteX4" fmla="*/ 1274650 w 1274650"/>
                <a:gd name="connsiteY4" fmla="*/ 637325 h 12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650" h="1274650">
                  <a:moveTo>
                    <a:pt x="1274650" y="637325"/>
                  </a:moveTo>
                  <a:cubicBezTo>
                    <a:pt x="1274650" y="989310"/>
                    <a:pt x="989310" y="1274650"/>
                    <a:pt x="637325" y="1274650"/>
                  </a:cubicBezTo>
                  <a:cubicBezTo>
                    <a:pt x="285340" y="1274650"/>
                    <a:pt x="0" y="989310"/>
                    <a:pt x="0" y="637325"/>
                  </a:cubicBezTo>
                  <a:cubicBezTo>
                    <a:pt x="0" y="285340"/>
                    <a:pt x="285340" y="0"/>
                    <a:pt x="637325" y="0"/>
                  </a:cubicBezTo>
                  <a:cubicBezTo>
                    <a:pt x="989310" y="0"/>
                    <a:pt x="1274650" y="285340"/>
                    <a:pt x="1274650" y="637325"/>
                  </a:cubicBezTo>
                  <a:close/>
                </a:path>
              </a:pathLst>
            </a:custGeom>
            <a:noFill/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9642A9EC-CA81-451F-976C-8D2A9E185B7B}"/>
                </a:ext>
              </a:extLst>
            </p:cNvPr>
            <p:cNvSpPr/>
            <p:nvPr/>
          </p:nvSpPr>
          <p:spPr>
            <a:xfrm>
              <a:off x="3814792" y="5810249"/>
              <a:ext cx="603106" cy="603106"/>
            </a:xfrm>
            <a:custGeom>
              <a:avLst/>
              <a:gdLst>
                <a:gd name="connsiteX0" fmla="*/ 603106 w 603106"/>
                <a:gd name="connsiteY0" fmla="*/ 603106 h 603106"/>
                <a:gd name="connsiteX1" fmla="*/ 406348 w 603106"/>
                <a:gd name="connsiteY1" fmla="*/ 603106 h 603106"/>
                <a:gd name="connsiteX2" fmla="*/ 0 w 603106"/>
                <a:gd name="connsiteY2" fmla="*/ 196758 h 603106"/>
                <a:gd name="connsiteX3" fmla="*/ 0 w 603106"/>
                <a:gd name="connsiteY3" fmla="*/ 0 h 603106"/>
                <a:gd name="connsiteX4" fmla="*/ 603106 w 603106"/>
                <a:gd name="connsiteY4" fmla="*/ 603106 h 603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106" h="603106">
                  <a:moveTo>
                    <a:pt x="603106" y="603106"/>
                  </a:moveTo>
                  <a:lnTo>
                    <a:pt x="406348" y="603106"/>
                  </a:lnTo>
                  <a:cubicBezTo>
                    <a:pt x="406348" y="378546"/>
                    <a:pt x="224561" y="196758"/>
                    <a:pt x="0" y="196758"/>
                  </a:cubicBezTo>
                  <a:lnTo>
                    <a:pt x="0" y="0"/>
                  </a:lnTo>
                  <a:cubicBezTo>
                    <a:pt x="333633" y="0"/>
                    <a:pt x="603106" y="271612"/>
                    <a:pt x="603106" y="603106"/>
                  </a:cubicBezTo>
                  <a:close/>
                </a:path>
              </a:pathLst>
            </a:custGeom>
            <a:solidFill>
              <a:schemeClr val="accent2"/>
            </a:solidFill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0" name="Graphic 52">
            <a:extLst>
              <a:ext uri="{FF2B5EF4-FFF2-40B4-BE49-F238E27FC236}">
                <a16:creationId xmlns:a16="http://schemas.microsoft.com/office/drawing/2014/main" id="{ECBF6A58-371C-4597-AC1C-F2BF83A97884}"/>
              </a:ext>
            </a:extLst>
          </p:cNvPr>
          <p:cNvGrpSpPr/>
          <p:nvPr/>
        </p:nvGrpSpPr>
        <p:grpSpPr>
          <a:xfrm rot="900000">
            <a:off x="192266" y="11174666"/>
            <a:ext cx="1710976" cy="1710976"/>
            <a:chOff x="3143249" y="5810249"/>
            <a:chExt cx="1274650" cy="1274650"/>
          </a:xfrm>
          <a:solidFill>
            <a:schemeClr val="accent1"/>
          </a:solidFill>
        </p:grpSpPr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9D112D81-6B02-447A-9E6F-9E0A6F0612EB}"/>
                </a:ext>
              </a:extLst>
            </p:cNvPr>
            <p:cNvSpPr/>
            <p:nvPr/>
          </p:nvSpPr>
          <p:spPr>
            <a:xfrm>
              <a:off x="3143249" y="5810249"/>
              <a:ext cx="1274650" cy="1274650"/>
            </a:xfrm>
            <a:custGeom>
              <a:avLst/>
              <a:gdLst>
                <a:gd name="connsiteX0" fmla="*/ 1274650 w 1274650"/>
                <a:gd name="connsiteY0" fmla="*/ 637325 h 1274650"/>
                <a:gd name="connsiteX1" fmla="*/ 637325 w 1274650"/>
                <a:gd name="connsiteY1" fmla="*/ 1274650 h 1274650"/>
                <a:gd name="connsiteX2" fmla="*/ 0 w 1274650"/>
                <a:gd name="connsiteY2" fmla="*/ 637325 h 1274650"/>
                <a:gd name="connsiteX3" fmla="*/ 637325 w 1274650"/>
                <a:gd name="connsiteY3" fmla="*/ 0 h 1274650"/>
                <a:gd name="connsiteX4" fmla="*/ 1274650 w 1274650"/>
                <a:gd name="connsiteY4" fmla="*/ 637325 h 12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650" h="1274650">
                  <a:moveTo>
                    <a:pt x="1274650" y="637325"/>
                  </a:moveTo>
                  <a:cubicBezTo>
                    <a:pt x="1274650" y="989310"/>
                    <a:pt x="989310" y="1274650"/>
                    <a:pt x="637325" y="1274650"/>
                  </a:cubicBezTo>
                  <a:cubicBezTo>
                    <a:pt x="285340" y="1274650"/>
                    <a:pt x="0" y="989310"/>
                    <a:pt x="0" y="637325"/>
                  </a:cubicBezTo>
                  <a:cubicBezTo>
                    <a:pt x="0" y="285340"/>
                    <a:pt x="285340" y="0"/>
                    <a:pt x="637325" y="0"/>
                  </a:cubicBezTo>
                  <a:cubicBezTo>
                    <a:pt x="989310" y="0"/>
                    <a:pt x="1274650" y="285340"/>
                    <a:pt x="1274650" y="637325"/>
                  </a:cubicBezTo>
                  <a:close/>
                </a:path>
              </a:pathLst>
            </a:custGeom>
            <a:noFill/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F1485CEA-FEB3-4C3D-99D1-5EF1FA747365}"/>
                </a:ext>
              </a:extLst>
            </p:cNvPr>
            <p:cNvSpPr/>
            <p:nvPr/>
          </p:nvSpPr>
          <p:spPr>
            <a:xfrm>
              <a:off x="3814792" y="5810249"/>
              <a:ext cx="603106" cy="603106"/>
            </a:xfrm>
            <a:custGeom>
              <a:avLst/>
              <a:gdLst>
                <a:gd name="connsiteX0" fmla="*/ 603106 w 603106"/>
                <a:gd name="connsiteY0" fmla="*/ 603106 h 603106"/>
                <a:gd name="connsiteX1" fmla="*/ 406348 w 603106"/>
                <a:gd name="connsiteY1" fmla="*/ 603106 h 603106"/>
                <a:gd name="connsiteX2" fmla="*/ 0 w 603106"/>
                <a:gd name="connsiteY2" fmla="*/ 196758 h 603106"/>
                <a:gd name="connsiteX3" fmla="*/ 0 w 603106"/>
                <a:gd name="connsiteY3" fmla="*/ 0 h 603106"/>
                <a:gd name="connsiteX4" fmla="*/ 603106 w 603106"/>
                <a:gd name="connsiteY4" fmla="*/ 603106 h 603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106" h="603106">
                  <a:moveTo>
                    <a:pt x="603106" y="603106"/>
                  </a:moveTo>
                  <a:lnTo>
                    <a:pt x="406348" y="603106"/>
                  </a:lnTo>
                  <a:cubicBezTo>
                    <a:pt x="406348" y="378546"/>
                    <a:pt x="224561" y="196758"/>
                    <a:pt x="0" y="196758"/>
                  </a:cubicBezTo>
                  <a:lnTo>
                    <a:pt x="0" y="0"/>
                  </a:lnTo>
                  <a:cubicBezTo>
                    <a:pt x="333633" y="0"/>
                    <a:pt x="603106" y="271612"/>
                    <a:pt x="603106" y="603106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6673C4A3-9DD5-42A4-9F9F-56AE7D840427}"/>
              </a:ext>
            </a:extLst>
          </p:cNvPr>
          <p:cNvSpPr txBox="1"/>
          <p:nvPr/>
        </p:nvSpPr>
        <p:spPr>
          <a:xfrm>
            <a:off x="1840781" y="1293632"/>
            <a:ext cx="2977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E69E9A9-20D0-4D26-97D2-BF8E0AA7DF2E}"/>
              </a:ext>
            </a:extLst>
          </p:cNvPr>
          <p:cNvSpPr txBox="1"/>
          <p:nvPr/>
        </p:nvSpPr>
        <p:spPr>
          <a:xfrm>
            <a:off x="1976883" y="1034254"/>
            <a:ext cx="2705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</a:t>
            </a:r>
          </a:p>
        </p:txBody>
      </p:sp>
      <p:pic>
        <p:nvPicPr>
          <p:cNvPr id="65" name="MUSIC">
            <a:hlinkClick r:id="" action="ppaction://media"/>
            <a:extLst>
              <a:ext uri="{FF2B5EF4-FFF2-40B4-BE49-F238E27FC236}">
                <a16:creationId xmlns:a16="http://schemas.microsoft.com/office/drawing/2014/main" id="{49653701-A19E-40AD-A3B6-458C545D055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84378" end="7889.125"/>
                  <p14:fade out="1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3104147" y="25484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352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6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6522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6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4" presetClass="path" presetSubtype="0" accel="50000" decel="50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2.91667E-6 L 0 -0.01563 " pathEditMode="relative" rAng="0" ptsTypes="AA">
                                      <p:cBhvr>
                                        <p:cTn id="23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4" presetClass="path" presetSubtype="0" accel="50000" decel="50000" autoRev="1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0 -2.5E-6 L 0 -0.01562 " pathEditMode="relative" rAng="0" ptsTypes="AA">
                                      <p:cBhvr>
                                        <p:cTn id="28" dur="1425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50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7143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10" fill="hold"/>
                                        <p:tgtEl>
                                          <p:spTgt spid="1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43" dur="750" fill="hold"/>
                                        <p:tgtEl>
                                          <p:spTgt spid="1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4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" presetClass="entr" presetSubtype="9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pat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4.44444E-6 4.375E-6 L -0.05301 -0.03125 " pathEditMode="relative" rAng="0" ptsTypes="AA">
                                      <p:cBhvr>
                                        <p:cTn id="57" dur="3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62" y="-1563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path" presetSubtype="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3.7037E-6 L -4.375E-6 0.06181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79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path" presetSubtype="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40741E-7 -3.95833E-6 L 7.40741E-7 -0.03528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71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8" presetClass="emph" presetSubtype="0" accel="40000" decel="6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72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8" presetClass="emph" presetSubtype="0" accel="40000" decel="6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77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8" presetClass="emph" presetSubtype="0" accel="40000" decel="6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82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50" presetClass="entr" presetSubtype="0" decel="100000" fill="hold" nodeType="withEffect">
                                  <p:stCondLst>
                                    <p:cond delay="12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2" dur="1" fill="hold"/>
                                        <p:tgtEl>
                                          <p:spTgt spid="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>
                <p:cTn id="9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5"/>
                </p:tgtEl>
              </p:cMediaNode>
            </p:audio>
          </p:childTnLst>
        </p:cTn>
      </p:par>
    </p:tnLst>
    <p:bldLst>
      <p:bldP spid="11" grpId="0" animBg="1"/>
      <p:bldP spid="12" grpId="0" animBg="1"/>
      <p:bldP spid="12" grpId="1" animBg="1"/>
      <p:bldP spid="12" grpId="2" animBg="1"/>
      <p:bldP spid="22" grpId="0" animBg="1"/>
      <p:bldP spid="23" grpId="0" animBg="1"/>
      <p:bldP spid="44" grpId="0" animBg="1"/>
      <p:bldP spid="44" grpId="1" animBg="1"/>
      <p:bldP spid="45" grpId="0" animBg="1"/>
      <p:bldP spid="45" grpId="1" animBg="1"/>
      <p:bldP spid="46" grpId="0"/>
      <p:bldP spid="47" grpId="0"/>
      <p:bldP spid="48" grpId="0"/>
      <p:bldP spid="49" grpId="0" animBg="1"/>
      <p:bldP spid="49" grpId="1" animBg="1"/>
      <p:bldP spid="50" grpId="0" animBg="1"/>
      <p:bldP spid="50" grpId="1" animBg="1"/>
      <p:bldP spid="52" grpId="0"/>
      <p:bldP spid="6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">
            <a:extLst>
              <a:ext uri="{FF2B5EF4-FFF2-40B4-BE49-F238E27FC236}">
                <a16:creationId xmlns:a16="http://schemas.microsoft.com/office/drawing/2014/main" id="{88335320-E752-4590-9E83-803415ABFD60}"/>
              </a:ext>
            </a:extLst>
          </p:cNvPr>
          <p:cNvSpPr/>
          <p:nvPr/>
        </p:nvSpPr>
        <p:spPr>
          <a:xfrm>
            <a:off x="0" y="-4011"/>
            <a:ext cx="6868828" cy="9600017"/>
          </a:xfrm>
          <a:custGeom>
            <a:avLst/>
            <a:gdLst>
              <a:gd name="connsiteX0" fmla="*/ 0 w 6868828"/>
              <a:gd name="connsiteY0" fmla="*/ 0 h 8962322"/>
              <a:gd name="connsiteX1" fmla="*/ 6868829 w 6868828"/>
              <a:gd name="connsiteY1" fmla="*/ 0 h 8962322"/>
              <a:gd name="connsiteX2" fmla="*/ 6868829 w 6868828"/>
              <a:gd name="connsiteY2" fmla="*/ 8962322 h 8962322"/>
              <a:gd name="connsiteX3" fmla="*/ 0 w 6868828"/>
              <a:gd name="connsiteY3" fmla="*/ 8962322 h 8962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68828" h="8962322">
                <a:moveTo>
                  <a:pt x="0" y="0"/>
                </a:moveTo>
                <a:lnTo>
                  <a:pt x="6868829" y="0"/>
                </a:lnTo>
                <a:lnTo>
                  <a:pt x="6868829" y="8962322"/>
                </a:lnTo>
                <a:lnTo>
                  <a:pt x="0" y="8962322"/>
                </a:lnTo>
                <a:close/>
              </a:path>
            </a:pathLst>
          </a:cu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20000" contrast="20000"/>
                      </a14:imgEffect>
                    </a14:imgLayer>
                  </a14:imgProps>
                </a:ext>
              </a:extLst>
            </a:blip>
            <a:srcRect/>
            <a:stretch>
              <a:fillRect l="-54821" r="-54821"/>
            </a:stretch>
          </a:blipFill>
          <a:ln w="3609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7DD45EAD-244E-4CEE-B116-852C2D4E7D9A}"/>
              </a:ext>
            </a:extLst>
          </p:cNvPr>
          <p:cNvSpPr/>
          <p:nvPr/>
        </p:nvSpPr>
        <p:spPr>
          <a:xfrm>
            <a:off x="0" y="9363641"/>
            <a:ext cx="6868828" cy="2843196"/>
          </a:xfrm>
          <a:custGeom>
            <a:avLst/>
            <a:gdLst>
              <a:gd name="connsiteX0" fmla="*/ 0 w 6868828"/>
              <a:gd name="connsiteY0" fmla="*/ 0 h 12210848"/>
              <a:gd name="connsiteX1" fmla="*/ 6868829 w 6868828"/>
              <a:gd name="connsiteY1" fmla="*/ 0 h 12210848"/>
              <a:gd name="connsiteX2" fmla="*/ 6868829 w 6868828"/>
              <a:gd name="connsiteY2" fmla="*/ 12210848 h 12210848"/>
              <a:gd name="connsiteX3" fmla="*/ 0 w 6868828"/>
              <a:gd name="connsiteY3" fmla="*/ 12210848 h 1221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68828" h="12210848">
                <a:moveTo>
                  <a:pt x="0" y="0"/>
                </a:moveTo>
                <a:lnTo>
                  <a:pt x="6868829" y="0"/>
                </a:lnTo>
                <a:lnTo>
                  <a:pt x="6868829" y="12210848"/>
                </a:lnTo>
                <a:lnTo>
                  <a:pt x="0" y="12210848"/>
                </a:lnTo>
                <a:close/>
              </a:path>
            </a:pathLst>
          </a:custGeom>
          <a:solidFill>
            <a:srgbClr val="FFFFFF"/>
          </a:solidFill>
          <a:ln w="36095" cap="flat">
            <a:noFill/>
            <a:prstDash val="solid"/>
            <a:miter/>
          </a:ln>
          <a:effectLst>
            <a:outerShdw blurRad="101600" dist="38100" dir="16200000" sx="101000" sy="101000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67C69060-1348-49F8-828E-FFD1CB00016B}"/>
              </a:ext>
            </a:extLst>
          </p:cNvPr>
          <p:cNvSpPr/>
          <p:nvPr/>
        </p:nvSpPr>
        <p:spPr>
          <a:xfrm>
            <a:off x="1389647" y="8432142"/>
            <a:ext cx="4085924" cy="2173910"/>
          </a:xfrm>
          <a:custGeom>
            <a:avLst/>
            <a:gdLst>
              <a:gd name="connsiteX0" fmla="*/ 0 w 4085924"/>
              <a:gd name="connsiteY0" fmla="*/ 0 h 3154679"/>
              <a:gd name="connsiteX1" fmla="*/ 4085924 w 4085924"/>
              <a:gd name="connsiteY1" fmla="*/ 0 h 3154679"/>
              <a:gd name="connsiteX2" fmla="*/ 4085924 w 4085924"/>
              <a:gd name="connsiteY2" fmla="*/ 3154680 h 3154679"/>
              <a:gd name="connsiteX3" fmla="*/ 0 w 4085924"/>
              <a:gd name="connsiteY3" fmla="*/ 3154680 h 3154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85924" h="3154679">
                <a:moveTo>
                  <a:pt x="0" y="0"/>
                </a:moveTo>
                <a:lnTo>
                  <a:pt x="4085924" y="0"/>
                </a:lnTo>
                <a:lnTo>
                  <a:pt x="4085924" y="3154680"/>
                </a:lnTo>
                <a:lnTo>
                  <a:pt x="0" y="3154680"/>
                </a:lnTo>
                <a:close/>
              </a:path>
            </a:pathLst>
          </a:custGeom>
          <a:solidFill>
            <a:schemeClr val="accent2"/>
          </a:solidFill>
          <a:ln w="36095" cap="flat">
            <a:noFill/>
            <a:prstDash val="solid"/>
            <a:miter/>
          </a:ln>
          <a:effectLst>
            <a:outerShdw blurRad="1016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4CB4C150-BDD8-403D-9644-2D154CF2FB8F}"/>
              </a:ext>
            </a:extLst>
          </p:cNvPr>
          <p:cNvSpPr/>
          <p:nvPr/>
        </p:nvSpPr>
        <p:spPr>
          <a:xfrm>
            <a:off x="1931068" y="7702215"/>
            <a:ext cx="3075271" cy="2082666"/>
          </a:xfrm>
          <a:custGeom>
            <a:avLst/>
            <a:gdLst>
              <a:gd name="connsiteX0" fmla="*/ 0 w 3075271"/>
              <a:gd name="connsiteY0" fmla="*/ 0 h 2082666"/>
              <a:gd name="connsiteX1" fmla="*/ 3075272 w 3075271"/>
              <a:gd name="connsiteY1" fmla="*/ 0 h 2082666"/>
              <a:gd name="connsiteX2" fmla="*/ 3075272 w 3075271"/>
              <a:gd name="connsiteY2" fmla="*/ 2082667 h 2082666"/>
              <a:gd name="connsiteX3" fmla="*/ 0 w 3075271"/>
              <a:gd name="connsiteY3" fmla="*/ 2082667 h 2082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5271" h="2082666">
                <a:moveTo>
                  <a:pt x="0" y="0"/>
                </a:moveTo>
                <a:lnTo>
                  <a:pt x="3075272" y="0"/>
                </a:lnTo>
                <a:lnTo>
                  <a:pt x="3075272" y="2082667"/>
                </a:lnTo>
                <a:lnTo>
                  <a:pt x="0" y="2082667"/>
                </a:lnTo>
                <a:close/>
              </a:path>
            </a:pathLst>
          </a:custGeom>
          <a:noFill/>
          <a:ln w="3609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35D97B2B-BCAF-47CA-816D-4BA61E8312C4}"/>
              </a:ext>
            </a:extLst>
          </p:cNvPr>
          <p:cNvSpPr/>
          <p:nvPr/>
        </p:nvSpPr>
        <p:spPr>
          <a:xfrm>
            <a:off x="942072" y="7875825"/>
            <a:ext cx="1072013" cy="1194735"/>
          </a:xfrm>
          <a:custGeom>
            <a:avLst/>
            <a:gdLst>
              <a:gd name="connsiteX0" fmla="*/ 0 w 1072013"/>
              <a:gd name="connsiteY0" fmla="*/ 833789 h 1194735"/>
              <a:gd name="connsiteX1" fmla="*/ 844617 w 1072013"/>
              <a:gd name="connsiteY1" fmla="*/ 0 h 1194735"/>
              <a:gd name="connsiteX2" fmla="*/ 848226 w 1072013"/>
              <a:gd name="connsiteY2" fmla="*/ 75799 h 1194735"/>
              <a:gd name="connsiteX3" fmla="*/ 902368 w 1072013"/>
              <a:gd name="connsiteY3" fmla="*/ 93847 h 1194735"/>
              <a:gd name="connsiteX4" fmla="*/ 902368 w 1072013"/>
              <a:gd name="connsiteY4" fmla="*/ 155207 h 1194735"/>
              <a:gd name="connsiteX5" fmla="*/ 945682 w 1072013"/>
              <a:gd name="connsiteY5" fmla="*/ 187693 h 1194735"/>
              <a:gd name="connsiteX6" fmla="*/ 949292 w 1072013"/>
              <a:gd name="connsiteY6" fmla="*/ 241835 h 1194735"/>
              <a:gd name="connsiteX7" fmla="*/ 988996 w 1072013"/>
              <a:gd name="connsiteY7" fmla="*/ 256273 h 1194735"/>
              <a:gd name="connsiteX8" fmla="*/ 1021481 w 1072013"/>
              <a:gd name="connsiteY8" fmla="*/ 332072 h 1194735"/>
              <a:gd name="connsiteX9" fmla="*/ 1072014 w 1072013"/>
              <a:gd name="connsiteY9" fmla="*/ 378995 h 1194735"/>
              <a:gd name="connsiteX10" fmla="*/ 227397 w 1072013"/>
              <a:gd name="connsiteY10" fmla="*/ 1194736 h 1194735"/>
              <a:gd name="connsiteX11" fmla="*/ 234616 w 1072013"/>
              <a:gd name="connsiteY11" fmla="*/ 1133375 h 1194735"/>
              <a:gd name="connsiteX12" fmla="*/ 223787 w 1072013"/>
              <a:gd name="connsiteY12" fmla="*/ 1053967 h 1194735"/>
              <a:gd name="connsiteX13" fmla="*/ 162426 w 1072013"/>
              <a:gd name="connsiteY13" fmla="*/ 1053967 h 1194735"/>
              <a:gd name="connsiteX14" fmla="*/ 158817 w 1072013"/>
              <a:gd name="connsiteY14" fmla="*/ 974558 h 1194735"/>
              <a:gd name="connsiteX15" fmla="*/ 79408 w 1072013"/>
              <a:gd name="connsiteY15" fmla="*/ 1014262 h 1194735"/>
              <a:gd name="connsiteX16" fmla="*/ 108284 w 1072013"/>
              <a:gd name="connsiteY16" fmla="*/ 898759 h 1194735"/>
              <a:gd name="connsiteX17" fmla="*/ 32485 w 1072013"/>
              <a:gd name="connsiteY17" fmla="*/ 887931 h 1194735"/>
              <a:gd name="connsiteX18" fmla="*/ 46923 w 1072013"/>
              <a:gd name="connsiteY18" fmla="*/ 833789 h 1194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072013" h="1194735">
                <a:moveTo>
                  <a:pt x="0" y="833789"/>
                </a:moveTo>
                <a:lnTo>
                  <a:pt x="844617" y="0"/>
                </a:lnTo>
                <a:lnTo>
                  <a:pt x="848226" y="75799"/>
                </a:lnTo>
                <a:lnTo>
                  <a:pt x="902368" y="93847"/>
                </a:lnTo>
                <a:lnTo>
                  <a:pt x="902368" y="155207"/>
                </a:lnTo>
                <a:lnTo>
                  <a:pt x="945682" y="187693"/>
                </a:lnTo>
                <a:lnTo>
                  <a:pt x="949292" y="241835"/>
                </a:lnTo>
                <a:lnTo>
                  <a:pt x="988996" y="256273"/>
                </a:lnTo>
                <a:lnTo>
                  <a:pt x="1021481" y="332072"/>
                </a:lnTo>
                <a:lnTo>
                  <a:pt x="1072014" y="378995"/>
                </a:lnTo>
                <a:lnTo>
                  <a:pt x="227397" y="1194736"/>
                </a:lnTo>
                <a:lnTo>
                  <a:pt x="234616" y="1133375"/>
                </a:lnTo>
                <a:lnTo>
                  <a:pt x="223787" y="1053967"/>
                </a:lnTo>
                <a:lnTo>
                  <a:pt x="162426" y="1053967"/>
                </a:lnTo>
                <a:lnTo>
                  <a:pt x="158817" y="974558"/>
                </a:lnTo>
                <a:lnTo>
                  <a:pt x="79408" y="1014262"/>
                </a:lnTo>
                <a:lnTo>
                  <a:pt x="108284" y="898759"/>
                </a:lnTo>
                <a:lnTo>
                  <a:pt x="32485" y="887931"/>
                </a:lnTo>
                <a:lnTo>
                  <a:pt x="46923" y="833789"/>
                </a:lnTo>
                <a:close/>
              </a:path>
            </a:pathLst>
          </a:custGeom>
          <a:solidFill>
            <a:srgbClr val="C7B19B">
              <a:alpha val="42000"/>
            </a:srgbClr>
          </a:solidFill>
          <a:ln w="3609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B6D1200F-145E-482E-9F78-1370F750DF8E}"/>
              </a:ext>
            </a:extLst>
          </p:cNvPr>
          <p:cNvSpPr/>
          <p:nvPr/>
        </p:nvSpPr>
        <p:spPr>
          <a:xfrm>
            <a:off x="4851132" y="9923773"/>
            <a:ext cx="1072014" cy="1194734"/>
          </a:xfrm>
          <a:custGeom>
            <a:avLst/>
            <a:gdLst>
              <a:gd name="connsiteX0" fmla="*/ 0 w 1072014"/>
              <a:gd name="connsiteY0" fmla="*/ 833787 h 1194734"/>
              <a:gd name="connsiteX1" fmla="*/ 844617 w 1072014"/>
              <a:gd name="connsiteY1" fmla="*/ 0 h 1194734"/>
              <a:gd name="connsiteX2" fmla="*/ 848226 w 1072014"/>
              <a:gd name="connsiteY2" fmla="*/ 75798 h 1194734"/>
              <a:gd name="connsiteX3" fmla="*/ 905978 w 1072014"/>
              <a:gd name="connsiteY3" fmla="*/ 93845 h 1194734"/>
              <a:gd name="connsiteX4" fmla="*/ 902368 w 1072014"/>
              <a:gd name="connsiteY4" fmla="*/ 155207 h 1194734"/>
              <a:gd name="connsiteX5" fmla="*/ 945683 w 1072014"/>
              <a:gd name="connsiteY5" fmla="*/ 187692 h 1194734"/>
              <a:gd name="connsiteX6" fmla="*/ 949292 w 1072014"/>
              <a:gd name="connsiteY6" fmla="*/ 241834 h 1194734"/>
              <a:gd name="connsiteX7" fmla="*/ 988996 w 1072014"/>
              <a:gd name="connsiteY7" fmla="*/ 259881 h 1194734"/>
              <a:gd name="connsiteX8" fmla="*/ 1021481 w 1072014"/>
              <a:gd name="connsiteY8" fmla="*/ 332071 h 1194734"/>
              <a:gd name="connsiteX9" fmla="*/ 1072014 w 1072014"/>
              <a:gd name="connsiteY9" fmla="*/ 378995 h 1194734"/>
              <a:gd name="connsiteX10" fmla="*/ 231007 w 1072014"/>
              <a:gd name="connsiteY10" fmla="*/ 1194735 h 1194734"/>
              <a:gd name="connsiteX11" fmla="*/ 234616 w 1072014"/>
              <a:gd name="connsiteY11" fmla="*/ 1136984 h 1194734"/>
              <a:gd name="connsiteX12" fmla="*/ 223788 w 1072014"/>
              <a:gd name="connsiteY12" fmla="*/ 1053966 h 1194734"/>
              <a:gd name="connsiteX13" fmla="*/ 162426 w 1072014"/>
              <a:gd name="connsiteY13" fmla="*/ 1053966 h 1194734"/>
              <a:gd name="connsiteX14" fmla="*/ 158817 w 1072014"/>
              <a:gd name="connsiteY14" fmla="*/ 978166 h 1194734"/>
              <a:gd name="connsiteX15" fmla="*/ 79409 w 1072014"/>
              <a:gd name="connsiteY15" fmla="*/ 1017871 h 1194734"/>
              <a:gd name="connsiteX16" fmla="*/ 108284 w 1072014"/>
              <a:gd name="connsiteY16" fmla="*/ 902368 h 1194734"/>
              <a:gd name="connsiteX17" fmla="*/ 36095 w 1072014"/>
              <a:gd name="connsiteY17" fmla="*/ 891539 h 1194734"/>
              <a:gd name="connsiteX18" fmla="*/ 46923 w 1072014"/>
              <a:gd name="connsiteY18" fmla="*/ 837397 h 1194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072014" h="1194734">
                <a:moveTo>
                  <a:pt x="0" y="833787"/>
                </a:moveTo>
                <a:lnTo>
                  <a:pt x="844617" y="0"/>
                </a:lnTo>
                <a:lnTo>
                  <a:pt x="848226" y="75798"/>
                </a:lnTo>
                <a:lnTo>
                  <a:pt x="905978" y="93845"/>
                </a:lnTo>
                <a:lnTo>
                  <a:pt x="902368" y="155207"/>
                </a:lnTo>
                <a:lnTo>
                  <a:pt x="945683" y="187692"/>
                </a:lnTo>
                <a:lnTo>
                  <a:pt x="949292" y="241834"/>
                </a:lnTo>
                <a:lnTo>
                  <a:pt x="988996" y="259881"/>
                </a:lnTo>
                <a:lnTo>
                  <a:pt x="1021481" y="332071"/>
                </a:lnTo>
                <a:lnTo>
                  <a:pt x="1072014" y="378995"/>
                </a:lnTo>
                <a:lnTo>
                  <a:pt x="231007" y="1194735"/>
                </a:lnTo>
                <a:lnTo>
                  <a:pt x="234616" y="1136984"/>
                </a:lnTo>
                <a:lnTo>
                  <a:pt x="223788" y="1053966"/>
                </a:lnTo>
                <a:lnTo>
                  <a:pt x="162426" y="1053966"/>
                </a:lnTo>
                <a:lnTo>
                  <a:pt x="158817" y="978166"/>
                </a:lnTo>
                <a:lnTo>
                  <a:pt x="79409" y="1017871"/>
                </a:lnTo>
                <a:lnTo>
                  <a:pt x="108284" y="902368"/>
                </a:lnTo>
                <a:lnTo>
                  <a:pt x="36095" y="891539"/>
                </a:lnTo>
                <a:lnTo>
                  <a:pt x="46923" y="837397"/>
                </a:lnTo>
                <a:close/>
              </a:path>
            </a:pathLst>
          </a:custGeom>
          <a:solidFill>
            <a:srgbClr val="C7B19B">
              <a:alpha val="42000"/>
            </a:srgbClr>
          </a:solidFill>
          <a:ln w="3609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ED540C66-5869-436D-8F42-CECFCC00DE47}"/>
              </a:ext>
            </a:extLst>
          </p:cNvPr>
          <p:cNvGrpSpPr/>
          <p:nvPr/>
        </p:nvGrpSpPr>
        <p:grpSpPr>
          <a:xfrm>
            <a:off x="0" y="-11228"/>
            <a:ext cx="3764681" cy="2852359"/>
            <a:chOff x="0" y="-11228"/>
            <a:chExt cx="3764681" cy="2852359"/>
          </a:xfrm>
          <a:effectLst>
            <a:outerShdw blurRad="101600" dist="38100" dir="2700000" sx="101000" sy="101000" algn="tl" rotWithShape="0">
              <a:prstClr val="black">
                <a:alpha val="40000"/>
              </a:prstClr>
            </a:outerShdw>
          </a:effectLst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2E3DD367-DFA0-4C3F-8D27-133153762B8B}"/>
                </a:ext>
              </a:extLst>
            </p:cNvPr>
            <p:cNvSpPr/>
            <p:nvPr/>
          </p:nvSpPr>
          <p:spPr>
            <a:xfrm>
              <a:off x="0" y="-7619"/>
              <a:ext cx="3764681" cy="2848750"/>
            </a:xfrm>
            <a:custGeom>
              <a:avLst/>
              <a:gdLst>
                <a:gd name="connsiteX0" fmla="*/ 0 w 3764681"/>
                <a:gd name="connsiteY0" fmla="*/ 3609 h 2848750"/>
                <a:gd name="connsiteX1" fmla="*/ 0 w 3764681"/>
                <a:gd name="connsiteY1" fmla="*/ 2833437 h 2848750"/>
                <a:gd name="connsiteX2" fmla="*/ 111894 w 3764681"/>
                <a:gd name="connsiteY2" fmla="*/ 2822608 h 2848750"/>
                <a:gd name="connsiteX3" fmla="*/ 231006 w 3764681"/>
                <a:gd name="connsiteY3" fmla="*/ 2833437 h 2848750"/>
                <a:gd name="connsiteX4" fmla="*/ 299586 w 3764681"/>
                <a:gd name="connsiteY4" fmla="*/ 2844265 h 2848750"/>
                <a:gd name="connsiteX5" fmla="*/ 425918 w 3764681"/>
                <a:gd name="connsiteY5" fmla="*/ 2833437 h 2848750"/>
                <a:gd name="connsiteX6" fmla="*/ 494498 w 3764681"/>
                <a:gd name="connsiteY6" fmla="*/ 2782904 h 2848750"/>
                <a:gd name="connsiteX7" fmla="*/ 573906 w 3764681"/>
                <a:gd name="connsiteY7" fmla="*/ 2754028 h 2848750"/>
                <a:gd name="connsiteX8" fmla="*/ 642486 w 3764681"/>
                <a:gd name="connsiteY8" fmla="*/ 2699886 h 2848750"/>
                <a:gd name="connsiteX9" fmla="*/ 700238 w 3764681"/>
                <a:gd name="connsiteY9" fmla="*/ 2447223 h 2848750"/>
                <a:gd name="connsiteX10" fmla="*/ 729114 w 3764681"/>
                <a:gd name="connsiteY10" fmla="*/ 2389471 h 2848750"/>
                <a:gd name="connsiteX11" fmla="*/ 779646 w 3764681"/>
                <a:gd name="connsiteY11" fmla="*/ 2299235 h 2848750"/>
                <a:gd name="connsiteX12" fmla="*/ 808522 w 3764681"/>
                <a:gd name="connsiteY12" fmla="*/ 2259530 h 2848750"/>
                <a:gd name="connsiteX13" fmla="*/ 967339 w 3764681"/>
                <a:gd name="connsiteY13" fmla="*/ 2140418 h 2848750"/>
                <a:gd name="connsiteX14" fmla="*/ 1017872 w 3764681"/>
                <a:gd name="connsiteY14" fmla="*/ 2089885 h 2848750"/>
                <a:gd name="connsiteX15" fmla="*/ 1068404 w 3764681"/>
                <a:gd name="connsiteY15" fmla="*/ 2021305 h 2848750"/>
                <a:gd name="connsiteX16" fmla="*/ 1086452 w 3764681"/>
                <a:gd name="connsiteY16" fmla="*/ 1992429 h 2848750"/>
                <a:gd name="connsiteX17" fmla="*/ 1136984 w 3764681"/>
                <a:gd name="connsiteY17" fmla="*/ 1923849 h 2848750"/>
                <a:gd name="connsiteX18" fmla="*/ 1234440 w 3764681"/>
                <a:gd name="connsiteY18" fmla="*/ 1848050 h 2848750"/>
                <a:gd name="connsiteX19" fmla="*/ 1313849 w 3764681"/>
                <a:gd name="connsiteY19" fmla="*/ 1848050 h 2848750"/>
                <a:gd name="connsiteX20" fmla="*/ 1451009 w 3764681"/>
                <a:gd name="connsiteY20" fmla="*/ 1848050 h 2848750"/>
                <a:gd name="connsiteX21" fmla="*/ 1541245 w 3764681"/>
                <a:gd name="connsiteY21" fmla="*/ 1848050 h 2848750"/>
                <a:gd name="connsiteX22" fmla="*/ 1609825 w 3764681"/>
                <a:gd name="connsiteY22" fmla="*/ 1739766 h 2848750"/>
                <a:gd name="connsiteX23" fmla="*/ 1700062 w 3764681"/>
                <a:gd name="connsiteY23" fmla="*/ 1555683 h 2848750"/>
                <a:gd name="connsiteX24" fmla="*/ 1768642 w 3764681"/>
                <a:gd name="connsiteY24" fmla="*/ 1479884 h 2848750"/>
                <a:gd name="connsiteX25" fmla="*/ 1819175 w 3764681"/>
                <a:gd name="connsiteY25" fmla="*/ 1364381 h 2848750"/>
                <a:gd name="connsiteX26" fmla="*/ 2006867 w 3764681"/>
                <a:gd name="connsiteY26" fmla="*/ 1176688 h 2848750"/>
                <a:gd name="connsiteX27" fmla="*/ 2165684 w 3764681"/>
                <a:gd name="connsiteY27" fmla="*/ 1176688 h 2848750"/>
                <a:gd name="connsiteX28" fmla="*/ 2223436 w 3764681"/>
                <a:gd name="connsiteY28" fmla="*/ 1155032 h 2848750"/>
                <a:gd name="connsiteX29" fmla="*/ 2292016 w 3764681"/>
                <a:gd name="connsiteY29" fmla="*/ 1118937 h 2848750"/>
                <a:gd name="connsiteX30" fmla="*/ 2458052 w 3764681"/>
                <a:gd name="connsiteY30" fmla="*/ 1111718 h 2848750"/>
                <a:gd name="connsiteX31" fmla="*/ 2537460 w 3764681"/>
                <a:gd name="connsiteY31" fmla="*/ 963729 h 2848750"/>
                <a:gd name="connsiteX32" fmla="*/ 2595212 w 3764681"/>
                <a:gd name="connsiteY32" fmla="*/ 848226 h 2848750"/>
                <a:gd name="connsiteX33" fmla="*/ 2692667 w 3764681"/>
                <a:gd name="connsiteY33" fmla="*/ 700238 h 2848750"/>
                <a:gd name="connsiteX34" fmla="*/ 2800952 w 3764681"/>
                <a:gd name="connsiteY34" fmla="*/ 631658 h 2848750"/>
                <a:gd name="connsiteX35" fmla="*/ 2920064 w 3764681"/>
                <a:gd name="connsiteY35" fmla="*/ 631658 h 2848750"/>
                <a:gd name="connsiteX36" fmla="*/ 2999473 w 3764681"/>
                <a:gd name="connsiteY36" fmla="*/ 545031 h 2848750"/>
                <a:gd name="connsiteX37" fmla="*/ 3089710 w 3764681"/>
                <a:gd name="connsiteY37" fmla="*/ 353728 h 2848750"/>
                <a:gd name="connsiteX38" fmla="*/ 3118585 w 3764681"/>
                <a:gd name="connsiteY38" fmla="*/ 353728 h 2848750"/>
                <a:gd name="connsiteX39" fmla="*/ 3216041 w 3764681"/>
                <a:gd name="connsiteY39" fmla="*/ 353728 h 2848750"/>
                <a:gd name="connsiteX40" fmla="*/ 3353201 w 3764681"/>
                <a:gd name="connsiteY40" fmla="*/ 295977 h 2848750"/>
                <a:gd name="connsiteX41" fmla="*/ 3403734 w 3764681"/>
                <a:gd name="connsiteY41" fmla="*/ 245444 h 2848750"/>
                <a:gd name="connsiteX42" fmla="*/ 3472314 w 3764681"/>
                <a:gd name="connsiteY42" fmla="*/ 147988 h 2848750"/>
                <a:gd name="connsiteX43" fmla="*/ 3483142 w 3764681"/>
                <a:gd name="connsiteY43" fmla="*/ 104675 h 2848750"/>
                <a:gd name="connsiteX44" fmla="*/ 3540894 w 3764681"/>
                <a:gd name="connsiteY44" fmla="*/ 39704 h 2848750"/>
                <a:gd name="connsiteX45" fmla="*/ 3678054 w 3764681"/>
                <a:gd name="connsiteY45" fmla="*/ 39704 h 2848750"/>
                <a:gd name="connsiteX46" fmla="*/ 3764681 w 3764681"/>
                <a:gd name="connsiteY46" fmla="*/ 0 h 2848750"/>
                <a:gd name="connsiteX47" fmla="*/ 0 w 3764681"/>
                <a:gd name="connsiteY47" fmla="*/ 0 h 284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64681" h="2848750">
                  <a:moveTo>
                    <a:pt x="0" y="3609"/>
                  </a:moveTo>
                  <a:lnTo>
                    <a:pt x="0" y="2833437"/>
                  </a:lnTo>
                  <a:cubicBezTo>
                    <a:pt x="28876" y="2829827"/>
                    <a:pt x="64971" y="2826218"/>
                    <a:pt x="111894" y="2822608"/>
                  </a:cubicBezTo>
                  <a:cubicBezTo>
                    <a:pt x="238225" y="2811780"/>
                    <a:pt x="111894" y="2822608"/>
                    <a:pt x="231006" y="2833437"/>
                  </a:cubicBezTo>
                  <a:cubicBezTo>
                    <a:pt x="350119" y="2844265"/>
                    <a:pt x="231006" y="2833437"/>
                    <a:pt x="299586" y="2844265"/>
                  </a:cubicBezTo>
                  <a:cubicBezTo>
                    <a:pt x="368166" y="2855094"/>
                    <a:pt x="299586" y="2844265"/>
                    <a:pt x="425918" y="2833437"/>
                  </a:cubicBezTo>
                  <a:cubicBezTo>
                    <a:pt x="552250" y="2822608"/>
                    <a:pt x="425918" y="2833437"/>
                    <a:pt x="494498" y="2782904"/>
                  </a:cubicBezTo>
                  <a:cubicBezTo>
                    <a:pt x="563078" y="2732371"/>
                    <a:pt x="494498" y="2782904"/>
                    <a:pt x="573906" y="2754028"/>
                  </a:cubicBezTo>
                  <a:cubicBezTo>
                    <a:pt x="653315" y="2725153"/>
                    <a:pt x="642486" y="2699886"/>
                    <a:pt x="642486" y="2699886"/>
                  </a:cubicBezTo>
                  <a:lnTo>
                    <a:pt x="700238" y="2447223"/>
                  </a:lnTo>
                  <a:cubicBezTo>
                    <a:pt x="700238" y="2447223"/>
                    <a:pt x="700238" y="2447223"/>
                    <a:pt x="729114" y="2389471"/>
                  </a:cubicBezTo>
                  <a:cubicBezTo>
                    <a:pt x="757990" y="2331720"/>
                    <a:pt x="729114" y="2389471"/>
                    <a:pt x="779646" y="2299235"/>
                  </a:cubicBezTo>
                  <a:cubicBezTo>
                    <a:pt x="830179" y="2208998"/>
                    <a:pt x="779646" y="2299235"/>
                    <a:pt x="808522" y="2259530"/>
                  </a:cubicBezTo>
                  <a:cubicBezTo>
                    <a:pt x="837398" y="2219826"/>
                    <a:pt x="916806" y="2162075"/>
                    <a:pt x="967339" y="2140418"/>
                  </a:cubicBezTo>
                  <a:cubicBezTo>
                    <a:pt x="1017872" y="2122370"/>
                    <a:pt x="967339" y="2140418"/>
                    <a:pt x="1017872" y="2089885"/>
                  </a:cubicBezTo>
                  <a:cubicBezTo>
                    <a:pt x="1068404" y="2039353"/>
                    <a:pt x="1017872" y="2089885"/>
                    <a:pt x="1068404" y="2021305"/>
                  </a:cubicBezTo>
                  <a:cubicBezTo>
                    <a:pt x="1118937" y="1952725"/>
                    <a:pt x="1068404" y="2021305"/>
                    <a:pt x="1086452" y="1992429"/>
                  </a:cubicBezTo>
                  <a:cubicBezTo>
                    <a:pt x="1104499" y="1963554"/>
                    <a:pt x="1136984" y="1923849"/>
                    <a:pt x="1136984" y="1923849"/>
                  </a:cubicBezTo>
                  <a:cubicBezTo>
                    <a:pt x="1136984" y="1923849"/>
                    <a:pt x="1194736" y="1884145"/>
                    <a:pt x="1234440" y="1848050"/>
                  </a:cubicBezTo>
                  <a:cubicBezTo>
                    <a:pt x="1274144" y="1811956"/>
                    <a:pt x="1284973" y="1855269"/>
                    <a:pt x="1313849" y="1848050"/>
                  </a:cubicBezTo>
                  <a:cubicBezTo>
                    <a:pt x="1342724" y="1840832"/>
                    <a:pt x="1382428" y="1844441"/>
                    <a:pt x="1451009" y="1848050"/>
                  </a:cubicBezTo>
                  <a:cubicBezTo>
                    <a:pt x="1519588" y="1848050"/>
                    <a:pt x="1541245" y="1848050"/>
                    <a:pt x="1541245" y="1848050"/>
                  </a:cubicBezTo>
                  <a:cubicBezTo>
                    <a:pt x="1541245" y="1848050"/>
                    <a:pt x="1591778" y="1768642"/>
                    <a:pt x="1609825" y="1739766"/>
                  </a:cubicBezTo>
                  <a:cubicBezTo>
                    <a:pt x="1627873" y="1710890"/>
                    <a:pt x="1667577" y="1620654"/>
                    <a:pt x="1700062" y="1555683"/>
                  </a:cubicBezTo>
                  <a:cubicBezTo>
                    <a:pt x="1728938" y="1490713"/>
                    <a:pt x="1728938" y="1552074"/>
                    <a:pt x="1768642" y="1479884"/>
                  </a:cubicBezTo>
                  <a:cubicBezTo>
                    <a:pt x="1808346" y="1411304"/>
                    <a:pt x="1808346" y="1422133"/>
                    <a:pt x="1819175" y="1364381"/>
                  </a:cubicBezTo>
                  <a:cubicBezTo>
                    <a:pt x="1830003" y="1306629"/>
                    <a:pt x="1927459" y="1284973"/>
                    <a:pt x="2006867" y="1176688"/>
                  </a:cubicBezTo>
                  <a:cubicBezTo>
                    <a:pt x="2086276" y="1068404"/>
                    <a:pt x="2086276" y="1194736"/>
                    <a:pt x="2165684" y="1176688"/>
                  </a:cubicBezTo>
                  <a:cubicBezTo>
                    <a:pt x="2245093" y="1158641"/>
                    <a:pt x="2223436" y="1155032"/>
                    <a:pt x="2223436" y="1155032"/>
                  </a:cubicBezTo>
                  <a:cubicBezTo>
                    <a:pt x="2223436" y="1155032"/>
                    <a:pt x="2223436" y="1155032"/>
                    <a:pt x="2292016" y="1118937"/>
                  </a:cubicBezTo>
                  <a:cubicBezTo>
                    <a:pt x="2360596" y="1082842"/>
                    <a:pt x="2458052" y="1111718"/>
                    <a:pt x="2458052" y="1111718"/>
                  </a:cubicBezTo>
                  <a:cubicBezTo>
                    <a:pt x="2458052" y="1111718"/>
                    <a:pt x="2508584" y="996215"/>
                    <a:pt x="2537460" y="963729"/>
                  </a:cubicBezTo>
                  <a:cubicBezTo>
                    <a:pt x="2566336" y="931244"/>
                    <a:pt x="2577164" y="877102"/>
                    <a:pt x="2595212" y="848226"/>
                  </a:cubicBezTo>
                  <a:cubicBezTo>
                    <a:pt x="2613259" y="819351"/>
                    <a:pt x="2645744" y="750771"/>
                    <a:pt x="2692667" y="700238"/>
                  </a:cubicBezTo>
                  <a:cubicBezTo>
                    <a:pt x="2692667" y="700238"/>
                    <a:pt x="2750419" y="682190"/>
                    <a:pt x="2800952" y="631658"/>
                  </a:cubicBezTo>
                  <a:cubicBezTo>
                    <a:pt x="2851484" y="581125"/>
                    <a:pt x="2920064" y="631658"/>
                    <a:pt x="2920064" y="631658"/>
                  </a:cubicBezTo>
                  <a:lnTo>
                    <a:pt x="2999473" y="545031"/>
                  </a:lnTo>
                  <a:lnTo>
                    <a:pt x="3089710" y="353728"/>
                  </a:lnTo>
                  <a:cubicBezTo>
                    <a:pt x="3089710" y="353728"/>
                    <a:pt x="3089710" y="353728"/>
                    <a:pt x="3118585" y="353728"/>
                  </a:cubicBezTo>
                  <a:cubicBezTo>
                    <a:pt x="3147461" y="353728"/>
                    <a:pt x="3169118" y="364557"/>
                    <a:pt x="3216041" y="353728"/>
                  </a:cubicBezTo>
                  <a:cubicBezTo>
                    <a:pt x="3266574" y="342900"/>
                    <a:pt x="3284621" y="342900"/>
                    <a:pt x="3353201" y="295977"/>
                  </a:cubicBezTo>
                  <a:lnTo>
                    <a:pt x="3403734" y="245444"/>
                  </a:lnTo>
                  <a:lnTo>
                    <a:pt x="3472314" y="147988"/>
                  </a:lnTo>
                  <a:cubicBezTo>
                    <a:pt x="3472314" y="147988"/>
                    <a:pt x="3472314" y="147988"/>
                    <a:pt x="3483142" y="104675"/>
                  </a:cubicBezTo>
                  <a:cubicBezTo>
                    <a:pt x="3493971" y="61361"/>
                    <a:pt x="3483142" y="104675"/>
                    <a:pt x="3540894" y="39704"/>
                  </a:cubicBezTo>
                  <a:cubicBezTo>
                    <a:pt x="3540894" y="39704"/>
                    <a:pt x="3591426" y="50533"/>
                    <a:pt x="3678054" y="39704"/>
                  </a:cubicBezTo>
                  <a:cubicBezTo>
                    <a:pt x="3746634" y="32485"/>
                    <a:pt x="3750243" y="18047"/>
                    <a:pt x="376468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39000"/>
              </a:srgbClr>
            </a:solidFill>
            <a:ln w="360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577BEF97-DCBD-46E0-BA7E-0F1A9FE02313}"/>
                </a:ext>
              </a:extLst>
            </p:cNvPr>
            <p:cNvSpPr/>
            <p:nvPr/>
          </p:nvSpPr>
          <p:spPr>
            <a:xfrm>
              <a:off x="0" y="-4010"/>
              <a:ext cx="3616692" cy="2703495"/>
            </a:xfrm>
            <a:custGeom>
              <a:avLst/>
              <a:gdLst>
                <a:gd name="connsiteX0" fmla="*/ 0 w 3616692"/>
                <a:gd name="connsiteY0" fmla="*/ 0 h 2703495"/>
                <a:gd name="connsiteX1" fmla="*/ 0 w 3616692"/>
                <a:gd name="connsiteY1" fmla="*/ 2703496 h 2703495"/>
                <a:gd name="connsiteX2" fmla="*/ 79408 w 3616692"/>
                <a:gd name="connsiteY2" fmla="*/ 2537460 h 2703495"/>
                <a:gd name="connsiteX3" fmla="*/ 147988 w 3616692"/>
                <a:gd name="connsiteY3" fmla="*/ 2465271 h 2703495"/>
                <a:gd name="connsiteX4" fmla="*/ 198521 w 3616692"/>
                <a:gd name="connsiteY4" fmla="*/ 2349767 h 2703495"/>
                <a:gd name="connsiteX5" fmla="*/ 386214 w 3616692"/>
                <a:gd name="connsiteY5" fmla="*/ 2162075 h 2703495"/>
                <a:gd name="connsiteX6" fmla="*/ 545031 w 3616692"/>
                <a:gd name="connsiteY6" fmla="*/ 2162075 h 2703495"/>
                <a:gd name="connsiteX7" fmla="*/ 602782 w 3616692"/>
                <a:gd name="connsiteY7" fmla="*/ 2140418 h 2703495"/>
                <a:gd name="connsiteX8" fmla="*/ 671362 w 3616692"/>
                <a:gd name="connsiteY8" fmla="*/ 2104323 h 2703495"/>
                <a:gd name="connsiteX9" fmla="*/ 837398 w 3616692"/>
                <a:gd name="connsiteY9" fmla="*/ 2097104 h 2703495"/>
                <a:gd name="connsiteX10" fmla="*/ 916806 w 3616692"/>
                <a:gd name="connsiteY10" fmla="*/ 1949116 h 2703495"/>
                <a:gd name="connsiteX11" fmla="*/ 974558 w 3616692"/>
                <a:gd name="connsiteY11" fmla="*/ 1833613 h 2703495"/>
                <a:gd name="connsiteX12" fmla="*/ 1072014 w 3616692"/>
                <a:gd name="connsiteY12" fmla="*/ 1685624 h 2703495"/>
                <a:gd name="connsiteX13" fmla="*/ 1180298 w 3616692"/>
                <a:gd name="connsiteY13" fmla="*/ 1617044 h 2703495"/>
                <a:gd name="connsiteX14" fmla="*/ 1299411 w 3616692"/>
                <a:gd name="connsiteY14" fmla="*/ 1617044 h 2703495"/>
                <a:gd name="connsiteX15" fmla="*/ 1378819 w 3616692"/>
                <a:gd name="connsiteY15" fmla="*/ 1530417 h 2703495"/>
                <a:gd name="connsiteX16" fmla="*/ 1469056 w 3616692"/>
                <a:gd name="connsiteY16" fmla="*/ 1339115 h 2703495"/>
                <a:gd name="connsiteX17" fmla="*/ 1497932 w 3616692"/>
                <a:gd name="connsiteY17" fmla="*/ 1339115 h 2703495"/>
                <a:gd name="connsiteX18" fmla="*/ 1595387 w 3616692"/>
                <a:gd name="connsiteY18" fmla="*/ 1339115 h 2703495"/>
                <a:gd name="connsiteX19" fmla="*/ 1732547 w 3616692"/>
                <a:gd name="connsiteY19" fmla="*/ 1281363 h 2703495"/>
                <a:gd name="connsiteX20" fmla="*/ 1783080 w 3616692"/>
                <a:gd name="connsiteY20" fmla="*/ 1230830 h 2703495"/>
                <a:gd name="connsiteX21" fmla="*/ 1851660 w 3616692"/>
                <a:gd name="connsiteY21" fmla="*/ 1133375 h 2703495"/>
                <a:gd name="connsiteX22" fmla="*/ 1862488 w 3616692"/>
                <a:gd name="connsiteY22" fmla="*/ 1090061 h 2703495"/>
                <a:gd name="connsiteX23" fmla="*/ 1920240 w 3616692"/>
                <a:gd name="connsiteY23" fmla="*/ 1025090 h 2703495"/>
                <a:gd name="connsiteX24" fmla="*/ 2057400 w 3616692"/>
                <a:gd name="connsiteY24" fmla="*/ 1025090 h 2703495"/>
                <a:gd name="connsiteX25" fmla="*/ 2165684 w 3616692"/>
                <a:gd name="connsiteY25" fmla="*/ 963729 h 2703495"/>
                <a:gd name="connsiteX26" fmla="*/ 2216217 w 3616692"/>
                <a:gd name="connsiteY26" fmla="*/ 960120 h 2703495"/>
                <a:gd name="connsiteX27" fmla="*/ 2266750 w 3616692"/>
                <a:gd name="connsiteY27" fmla="*/ 869883 h 2703495"/>
                <a:gd name="connsiteX28" fmla="*/ 2266750 w 3616692"/>
                <a:gd name="connsiteY28" fmla="*/ 819351 h 2703495"/>
                <a:gd name="connsiteX29" fmla="*/ 2356987 w 3616692"/>
                <a:gd name="connsiteY29" fmla="*/ 721895 h 2703495"/>
                <a:gd name="connsiteX30" fmla="*/ 2396691 w 3616692"/>
                <a:gd name="connsiteY30" fmla="*/ 750770 h 2703495"/>
                <a:gd name="connsiteX31" fmla="*/ 2555508 w 3616692"/>
                <a:gd name="connsiteY31" fmla="*/ 664143 h 2703495"/>
                <a:gd name="connsiteX32" fmla="*/ 2645744 w 3616692"/>
                <a:gd name="connsiteY32" fmla="*/ 664143 h 2703495"/>
                <a:gd name="connsiteX33" fmla="*/ 2685449 w 3616692"/>
                <a:gd name="connsiteY33" fmla="*/ 613611 h 2703495"/>
                <a:gd name="connsiteX34" fmla="*/ 2743200 w 3616692"/>
                <a:gd name="connsiteY34" fmla="*/ 519764 h 2703495"/>
                <a:gd name="connsiteX35" fmla="*/ 2822608 w 3616692"/>
                <a:gd name="connsiteY35" fmla="*/ 425918 h 2703495"/>
                <a:gd name="connsiteX36" fmla="*/ 2959769 w 3616692"/>
                <a:gd name="connsiteY36" fmla="*/ 357338 h 2703495"/>
                <a:gd name="connsiteX37" fmla="*/ 3028349 w 3616692"/>
                <a:gd name="connsiteY37" fmla="*/ 357338 h 2703495"/>
                <a:gd name="connsiteX38" fmla="*/ 3154680 w 3616692"/>
                <a:gd name="connsiteY38" fmla="*/ 317634 h 2703495"/>
                <a:gd name="connsiteX39" fmla="*/ 3194384 w 3616692"/>
                <a:gd name="connsiteY39" fmla="*/ 259882 h 2703495"/>
                <a:gd name="connsiteX40" fmla="*/ 3262964 w 3616692"/>
                <a:gd name="connsiteY40" fmla="*/ 151598 h 2703495"/>
                <a:gd name="connsiteX41" fmla="*/ 3313497 w 3616692"/>
                <a:gd name="connsiteY41" fmla="*/ 151598 h 2703495"/>
                <a:gd name="connsiteX42" fmla="*/ 3432610 w 3616692"/>
                <a:gd name="connsiteY42" fmla="*/ 111894 h 2703495"/>
                <a:gd name="connsiteX43" fmla="*/ 3490361 w 3616692"/>
                <a:gd name="connsiteY43" fmla="*/ 7219 h 2703495"/>
                <a:gd name="connsiteX44" fmla="*/ 3587817 w 3616692"/>
                <a:gd name="connsiteY44" fmla="*/ 7219 h 2703495"/>
                <a:gd name="connsiteX45" fmla="*/ 3616693 w 3616692"/>
                <a:gd name="connsiteY45" fmla="*/ 0 h 2703495"/>
                <a:gd name="connsiteX46" fmla="*/ 0 w 3616692"/>
                <a:gd name="connsiteY46" fmla="*/ 0 h 2703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616692" h="2703495">
                  <a:moveTo>
                    <a:pt x="0" y="0"/>
                  </a:moveTo>
                  <a:lnTo>
                    <a:pt x="0" y="2703496"/>
                  </a:lnTo>
                  <a:cubicBezTo>
                    <a:pt x="21657" y="2663792"/>
                    <a:pt x="54142" y="2595212"/>
                    <a:pt x="79408" y="2537460"/>
                  </a:cubicBezTo>
                  <a:cubicBezTo>
                    <a:pt x="108284" y="2476099"/>
                    <a:pt x="108284" y="2533850"/>
                    <a:pt x="147988" y="2465271"/>
                  </a:cubicBezTo>
                  <a:cubicBezTo>
                    <a:pt x="187693" y="2396690"/>
                    <a:pt x="187693" y="2407519"/>
                    <a:pt x="198521" y="2349767"/>
                  </a:cubicBezTo>
                  <a:cubicBezTo>
                    <a:pt x="209349" y="2292016"/>
                    <a:pt x="306805" y="2270359"/>
                    <a:pt x="386214" y="2162075"/>
                  </a:cubicBezTo>
                  <a:cubicBezTo>
                    <a:pt x="465622" y="2053790"/>
                    <a:pt x="465622" y="2180122"/>
                    <a:pt x="545031" y="2162075"/>
                  </a:cubicBezTo>
                  <a:cubicBezTo>
                    <a:pt x="624439" y="2144027"/>
                    <a:pt x="602782" y="2140418"/>
                    <a:pt x="602782" y="2140418"/>
                  </a:cubicBezTo>
                  <a:cubicBezTo>
                    <a:pt x="602782" y="2140418"/>
                    <a:pt x="602782" y="2140418"/>
                    <a:pt x="671362" y="2104323"/>
                  </a:cubicBezTo>
                  <a:cubicBezTo>
                    <a:pt x="739942" y="2068228"/>
                    <a:pt x="837398" y="2097104"/>
                    <a:pt x="837398" y="2097104"/>
                  </a:cubicBezTo>
                  <a:cubicBezTo>
                    <a:pt x="837398" y="2097104"/>
                    <a:pt x="887931" y="1981601"/>
                    <a:pt x="916806" y="1949116"/>
                  </a:cubicBezTo>
                  <a:cubicBezTo>
                    <a:pt x="945682" y="1916630"/>
                    <a:pt x="956511" y="1862488"/>
                    <a:pt x="974558" y="1833613"/>
                  </a:cubicBezTo>
                  <a:cubicBezTo>
                    <a:pt x="992605" y="1804737"/>
                    <a:pt x="1025091" y="1736157"/>
                    <a:pt x="1072014" y="1685624"/>
                  </a:cubicBezTo>
                  <a:cubicBezTo>
                    <a:pt x="1072014" y="1685624"/>
                    <a:pt x="1129765" y="1667577"/>
                    <a:pt x="1180298" y="1617044"/>
                  </a:cubicBezTo>
                  <a:cubicBezTo>
                    <a:pt x="1230831" y="1566512"/>
                    <a:pt x="1299411" y="1617044"/>
                    <a:pt x="1299411" y="1617044"/>
                  </a:cubicBezTo>
                  <a:lnTo>
                    <a:pt x="1378819" y="1530417"/>
                  </a:lnTo>
                  <a:lnTo>
                    <a:pt x="1469056" y="1339115"/>
                  </a:lnTo>
                  <a:cubicBezTo>
                    <a:pt x="1469056" y="1339115"/>
                    <a:pt x="1469056" y="1339115"/>
                    <a:pt x="1497932" y="1339115"/>
                  </a:cubicBezTo>
                  <a:cubicBezTo>
                    <a:pt x="1526807" y="1339115"/>
                    <a:pt x="1548464" y="1349943"/>
                    <a:pt x="1595387" y="1339115"/>
                  </a:cubicBezTo>
                  <a:cubicBezTo>
                    <a:pt x="1645920" y="1328286"/>
                    <a:pt x="1663967" y="1328286"/>
                    <a:pt x="1732547" y="1281363"/>
                  </a:cubicBezTo>
                  <a:lnTo>
                    <a:pt x="1783080" y="1230830"/>
                  </a:lnTo>
                  <a:lnTo>
                    <a:pt x="1851660" y="1133375"/>
                  </a:lnTo>
                  <a:cubicBezTo>
                    <a:pt x="1851660" y="1133375"/>
                    <a:pt x="1851660" y="1133375"/>
                    <a:pt x="1862488" y="1090061"/>
                  </a:cubicBezTo>
                  <a:cubicBezTo>
                    <a:pt x="1873317" y="1046747"/>
                    <a:pt x="1862488" y="1090061"/>
                    <a:pt x="1920240" y="1025090"/>
                  </a:cubicBezTo>
                  <a:cubicBezTo>
                    <a:pt x="1920240" y="1025090"/>
                    <a:pt x="1970773" y="1035919"/>
                    <a:pt x="2057400" y="1025090"/>
                  </a:cubicBezTo>
                  <a:cubicBezTo>
                    <a:pt x="2147637" y="1014262"/>
                    <a:pt x="2125980" y="996215"/>
                    <a:pt x="2165684" y="963729"/>
                  </a:cubicBezTo>
                  <a:cubicBezTo>
                    <a:pt x="2205388" y="931244"/>
                    <a:pt x="2216217" y="960120"/>
                    <a:pt x="2216217" y="960120"/>
                  </a:cubicBezTo>
                  <a:lnTo>
                    <a:pt x="2266750" y="869883"/>
                  </a:lnTo>
                  <a:lnTo>
                    <a:pt x="2266750" y="819351"/>
                  </a:lnTo>
                  <a:lnTo>
                    <a:pt x="2356987" y="721895"/>
                  </a:lnTo>
                  <a:cubicBezTo>
                    <a:pt x="2356987" y="721895"/>
                    <a:pt x="2356987" y="721895"/>
                    <a:pt x="2396691" y="750770"/>
                  </a:cubicBezTo>
                  <a:cubicBezTo>
                    <a:pt x="2436395" y="779646"/>
                    <a:pt x="2515803" y="693019"/>
                    <a:pt x="2555508" y="664143"/>
                  </a:cubicBezTo>
                  <a:cubicBezTo>
                    <a:pt x="2595212" y="635267"/>
                    <a:pt x="2613259" y="674972"/>
                    <a:pt x="2645744" y="664143"/>
                  </a:cubicBezTo>
                  <a:cubicBezTo>
                    <a:pt x="2674620" y="653315"/>
                    <a:pt x="2685449" y="613611"/>
                    <a:pt x="2685449" y="613611"/>
                  </a:cubicBezTo>
                  <a:cubicBezTo>
                    <a:pt x="2685449" y="613611"/>
                    <a:pt x="2714324" y="573906"/>
                    <a:pt x="2743200" y="519764"/>
                  </a:cubicBezTo>
                  <a:cubicBezTo>
                    <a:pt x="2772076" y="465622"/>
                    <a:pt x="2793733" y="516155"/>
                    <a:pt x="2822608" y="425918"/>
                  </a:cubicBezTo>
                  <a:lnTo>
                    <a:pt x="2959769" y="357338"/>
                  </a:lnTo>
                  <a:cubicBezTo>
                    <a:pt x="2959769" y="357338"/>
                    <a:pt x="2999473" y="368166"/>
                    <a:pt x="3028349" y="357338"/>
                  </a:cubicBezTo>
                  <a:cubicBezTo>
                    <a:pt x="3057224" y="346509"/>
                    <a:pt x="3096929" y="346509"/>
                    <a:pt x="3154680" y="317634"/>
                  </a:cubicBezTo>
                  <a:lnTo>
                    <a:pt x="3194384" y="259882"/>
                  </a:lnTo>
                  <a:lnTo>
                    <a:pt x="3262964" y="151598"/>
                  </a:lnTo>
                  <a:lnTo>
                    <a:pt x="3313497" y="151598"/>
                  </a:lnTo>
                  <a:lnTo>
                    <a:pt x="3432610" y="111894"/>
                  </a:lnTo>
                  <a:lnTo>
                    <a:pt x="3490361" y="7219"/>
                  </a:lnTo>
                  <a:cubicBezTo>
                    <a:pt x="3490361" y="7219"/>
                    <a:pt x="3540894" y="10828"/>
                    <a:pt x="3587817" y="7219"/>
                  </a:cubicBezTo>
                  <a:cubicBezTo>
                    <a:pt x="3598645" y="7219"/>
                    <a:pt x="3605864" y="3609"/>
                    <a:pt x="361669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AD1C8"/>
            </a:solidFill>
            <a:ln w="360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1A1AA2BA-E61A-4351-B03C-DFB3C9E7D57A}"/>
                </a:ext>
              </a:extLst>
            </p:cNvPr>
            <p:cNvSpPr/>
            <p:nvPr/>
          </p:nvSpPr>
          <p:spPr>
            <a:xfrm>
              <a:off x="0" y="-11228"/>
              <a:ext cx="2938111" cy="2133198"/>
            </a:xfrm>
            <a:custGeom>
              <a:avLst/>
              <a:gdLst>
                <a:gd name="connsiteX0" fmla="*/ 0 w 2938111"/>
                <a:gd name="connsiteY0" fmla="*/ 7219 h 2133198"/>
                <a:gd name="connsiteX1" fmla="*/ 0 w 2938111"/>
                <a:gd name="connsiteY1" fmla="*/ 2133199 h 2133198"/>
                <a:gd name="connsiteX2" fmla="*/ 32485 w 2938111"/>
                <a:gd name="connsiteY2" fmla="*/ 2122370 h 2133198"/>
                <a:gd name="connsiteX3" fmla="*/ 129941 w 2938111"/>
                <a:gd name="connsiteY3" fmla="*/ 2122370 h 2133198"/>
                <a:gd name="connsiteX4" fmla="*/ 187693 w 2938111"/>
                <a:gd name="connsiteY4" fmla="*/ 2122370 h 2133198"/>
                <a:gd name="connsiteX5" fmla="*/ 375385 w 2938111"/>
                <a:gd name="connsiteY5" fmla="*/ 2097104 h 2133198"/>
                <a:gd name="connsiteX6" fmla="*/ 494498 w 2938111"/>
                <a:gd name="connsiteY6" fmla="*/ 2107933 h 2133198"/>
                <a:gd name="connsiteX7" fmla="*/ 563078 w 2938111"/>
                <a:gd name="connsiteY7" fmla="*/ 2118761 h 2133198"/>
                <a:gd name="connsiteX8" fmla="*/ 689410 w 2938111"/>
                <a:gd name="connsiteY8" fmla="*/ 2107933 h 2133198"/>
                <a:gd name="connsiteX9" fmla="*/ 757990 w 2938111"/>
                <a:gd name="connsiteY9" fmla="*/ 2057400 h 2133198"/>
                <a:gd name="connsiteX10" fmla="*/ 837398 w 2938111"/>
                <a:gd name="connsiteY10" fmla="*/ 2028524 h 2133198"/>
                <a:gd name="connsiteX11" fmla="*/ 905978 w 2938111"/>
                <a:gd name="connsiteY11" fmla="*/ 1974382 h 2133198"/>
                <a:gd name="connsiteX12" fmla="*/ 963730 w 2938111"/>
                <a:gd name="connsiteY12" fmla="*/ 1721719 h 2133198"/>
                <a:gd name="connsiteX13" fmla="*/ 992605 w 2938111"/>
                <a:gd name="connsiteY13" fmla="*/ 1663967 h 2133198"/>
                <a:gd name="connsiteX14" fmla="*/ 1043138 w 2938111"/>
                <a:gd name="connsiteY14" fmla="*/ 1573731 h 2133198"/>
                <a:gd name="connsiteX15" fmla="*/ 1072014 w 2938111"/>
                <a:gd name="connsiteY15" fmla="*/ 1534026 h 2133198"/>
                <a:gd name="connsiteX16" fmla="*/ 1230831 w 2938111"/>
                <a:gd name="connsiteY16" fmla="*/ 1414914 h 2133198"/>
                <a:gd name="connsiteX17" fmla="*/ 1281363 w 2938111"/>
                <a:gd name="connsiteY17" fmla="*/ 1364381 h 2133198"/>
                <a:gd name="connsiteX18" fmla="*/ 1331896 w 2938111"/>
                <a:gd name="connsiteY18" fmla="*/ 1295801 h 2133198"/>
                <a:gd name="connsiteX19" fmla="*/ 1349943 w 2938111"/>
                <a:gd name="connsiteY19" fmla="*/ 1266925 h 2133198"/>
                <a:gd name="connsiteX20" fmla="*/ 1400476 w 2938111"/>
                <a:gd name="connsiteY20" fmla="*/ 1198345 h 2133198"/>
                <a:gd name="connsiteX21" fmla="*/ 1497932 w 2938111"/>
                <a:gd name="connsiteY21" fmla="*/ 1122546 h 2133198"/>
                <a:gd name="connsiteX22" fmla="*/ 1577340 w 2938111"/>
                <a:gd name="connsiteY22" fmla="*/ 1122546 h 2133198"/>
                <a:gd name="connsiteX23" fmla="*/ 1714500 w 2938111"/>
                <a:gd name="connsiteY23" fmla="*/ 1122546 h 2133198"/>
                <a:gd name="connsiteX24" fmla="*/ 1804737 w 2938111"/>
                <a:gd name="connsiteY24" fmla="*/ 1122546 h 2133198"/>
                <a:gd name="connsiteX25" fmla="*/ 1873317 w 2938111"/>
                <a:gd name="connsiteY25" fmla="*/ 1014262 h 2133198"/>
                <a:gd name="connsiteX26" fmla="*/ 1963554 w 2938111"/>
                <a:gd name="connsiteY26" fmla="*/ 830179 h 2133198"/>
                <a:gd name="connsiteX27" fmla="*/ 2032134 w 2938111"/>
                <a:gd name="connsiteY27" fmla="*/ 754380 h 2133198"/>
                <a:gd name="connsiteX28" fmla="*/ 2082666 w 2938111"/>
                <a:gd name="connsiteY28" fmla="*/ 638877 h 2133198"/>
                <a:gd name="connsiteX29" fmla="*/ 2270359 w 2938111"/>
                <a:gd name="connsiteY29" fmla="*/ 451184 h 2133198"/>
                <a:gd name="connsiteX30" fmla="*/ 2429176 w 2938111"/>
                <a:gd name="connsiteY30" fmla="*/ 451184 h 2133198"/>
                <a:gd name="connsiteX31" fmla="*/ 2486928 w 2938111"/>
                <a:gd name="connsiteY31" fmla="*/ 429527 h 2133198"/>
                <a:gd name="connsiteX32" fmla="*/ 2555508 w 2938111"/>
                <a:gd name="connsiteY32" fmla="*/ 393433 h 2133198"/>
                <a:gd name="connsiteX33" fmla="*/ 2721543 w 2938111"/>
                <a:gd name="connsiteY33" fmla="*/ 386214 h 2133198"/>
                <a:gd name="connsiteX34" fmla="*/ 2800952 w 2938111"/>
                <a:gd name="connsiteY34" fmla="*/ 238225 h 2133198"/>
                <a:gd name="connsiteX35" fmla="*/ 2858703 w 2938111"/>
                <a:gd name="connsiteY35" fmla="*/ 122722 h 2133198"/>
                <a:gd name="connsiteX36" fmla="*/ 2938112 w 2938111"/>
                <a:gd name="connsiteY36" fmla="*/ 0 h 2133198"/>
                <a:gd name="connsiteX37" fmla="*/ 0 w 2938111"/>
                <a:gd name="connsiteY37" fmla="*/ 0 h 2133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938111" h="2133198">
                  <a:moveTo>
                    <a:pt x="0" y="7219"/>
                  </a:moveTo>
                  <a:lnTo>
                    <a:pt x="0" y="2133199"/>
                  </a:lnTo>
                  <a:cubicBezTo>
                    <a:pt x="10828" y="2129589"/>
                    <a:pt x="18047" y="2125980"/>
                    <a:pt x="32485" y="2122370"/>
                  </a:cubicBezTo>
                  <a:cubicBezTo>
                    <a:pt x="129941" y="2086276"/>
                    <a:pt x="101065" y="2147637"/>
                    <a:pt x="129941" y="2122370"/>
                  </a:cubicBezTo>
                  <a:cubicBezTo>
                    <a:pt x="158817" y="2097104"/>
                    <a:pt x="187693" y="2122370"/>
                    <a:pt x="187693" y="2122370"/>
                  </a:cubicBezTo>
                  <a:cubicBezTo>
                    <a:pt x="187693" y="2122370"/>
                    <a:pt x="245444" y="2107933"/>
                    <a:pt x="375385" y="2097104"/>
                  </a:cubicBezTo>
                  <a:cubicBezTo>
                    <a:pt x="501717" y="2086276"/>
                    <a:pt x="375385" y="2097104"/>
                    <a:pt x="494498" y="2107933"/>
                  </a:cubicBezTo>
                  <a:cubicBezTo>
                    <a:pt x="613611" y="2118761"/>
                    <a:pt x="494498" y="2107933"/>
                    <a:pt x="563078" y="2118761"/>
                  </a:cubicBezTo>
                  <a:cubicBezTo>
                    <a:pt x="631658" y="2129589"/>
                    <a:pt x="563078" y="2118761"/>
                    <a:pt x="689410" y="2107933"/>
                  </a:cubicBezTo>
                  <a:cubicBezTo>
                    <a:pt x="815741" y="2097104"/>
                    <a:pt x="689410" y="2107933"/>
                    <a:pt x="757990" y="2057400"/>
                  </a:cubicBezTo>
                  <a:cubicBezTo>
                    <a:pt x="826569" y="2006867"/>
                    <a:pt x="757990" y="2057400"/>
                    <a:pt x="837398" y="2028524"/>
                  </a:cubicBezTo>
                  <a:cubicBezTo>
                    <a:pt x="916806" y="1999648"/>
                    <a:pt x="905978" y="1974382"/>
                    <a:pt x="905978" y="1974382"/>
                  </a:cubicBezTo>
                  <a:lnTo>
                    <a:pt x="963730" y="1721719"/>
                  </a:lnTo>
                  <a:cubicBezTo>
                    <a:pt x="963730" y="1721719"/>
                    <a:pt x="963730" y="1721719"/>
                    <a:pt x="992605" y="1663967"/>
                  </a:cubicBezTo>
                  <a:cubicBezTo>
                    <a:pt x="1021481" y="1606216"/>
                    <a:pt x="992605" y="1663967"/>
                    <a:pt x="1043138" y="1573731"/>
                  </a:cubicBezTo>
                  <a:cubicBezTo>
                    <a:pt x="1093671" y="1483494"/>
                    <a:pt x="1043138" y="1573731"/>
                    <a:pt x="1072014" y="1534026"/>
                  </a:cubicBezTo>
                  <a:cubicBezTo>
                    <a:pt x="1100890" y="1494322"/>
                    <a:pt x="1180298" y="1436570"/>
                    <a:pt x="1230831" y="1414914"/>
                  </a:cubicBezTo>
                  <a:cubicBezTo>
                    <a:pt x="1281363" y="1396866"/>
                    <a:pt x="1230831" y="1414914"/>
                    <a:pt x="1281363" y="1364381"/>
                  </a:cubicBezTo>
                  <a:cubicBezTo>
                    <a:pt x="1331896" y="1313848"/>
                    <a:pt x="1281363" y="1364381"/>
                    <a:pt x="1331896" y="1295801"/>
                  </a:cubicBezTo>
                  <a:cubicBezTo>
                    <a:pt x="1382428" y="1227221"/>
                    <a:pt x="1331896" y="1295801"/>
                    <a:pt x="1349943" y="1266925"/>
                  </a:cubicBezTo>
                  <a:cubicBezTo>
                    <a:pt x="1367991" y="1238049"/>
                    <a:pt x="1400476" y="1198345"/>
                    <a:pt x="1400476" y="1198345"/>
                  </a:cubicBezTo>
                  <a:cubicBezTo>
                    <a:pt x="1400476" y="1198345"/>
                    <a:pt x="1458227" y="1158641"/>
                    <a:pt x="1497932" y="1122546"/>
                  </a:cubicBezTo>
                  <a:cubicBezTo>
                    <a:pt x="1537636" y="1086452"/>
                    <a:pt x="1548464" y="1129765"/>
                    <a:pt x="1577340" y="1122546"/>
                  </a:cubicBezTo>
                  <a:cubicBezTo>
                    <a:pt x="1606216" y="1115327"/>
                    <a:pt x="1645920" y="1118937"/>
                    <a:pt x="1714500" y="1122546"/>
                  </a:cubicBezTo>
                  <a:cubicBezTo>
                    <a:pt x="1783080" y="1122546"/>
                    <a:pt x="1804737" y="1122546"/>
                    <a:pt x="1804737" y="1122546"/>
                  </a:cubicBezTo>
                  <a:cubicBezTo>
                    <a:pt x="1804737" y="1122546"/>
                    <a:pt x="1855270" y="1043138"/>
                    <a:pt x="1873317" y="1014262"/>
                  </a:cubicBezTo>
                  <a:cubicBezTo>
                    <a:pt x="1891364" y="985386"/>
                    <a:pt x="1931068" y="895149"/>
                    <a:pt x="1963554" y="830179"/>
                  </a:cubicBezTo>
                  <a:cubicBezTo>
                    <a:pt x="1992430" y="765208"/>
                    <a:pt x="1992430" y="826569"/>
                    <a:pt x="2032134" y="754380"/>
                  </a:cubicBezTo>
                  <a:cubicBezTo>
                    <a:pt x="2071838" y="685800"/>
                    <a:pt x="2071838" y="696628"/>
                    <a:pt x="2082666" y="638877"/>
                  </a:cubicBezTo>
                  <a:cubicBezTo>
                    <a:pt x="2093495" y="581125"/>
                    <a:pt x="2190951" y="559468"/>
                    <a:pt x="2270359" y="451184"/>
                  </a:cubicBezTo>
                  <a:cubicBezTo>
                    <a:pt x="2349767" y="342900"/>
                    <a:pt x="2349767" y="469232"/>
                    <a:pt x="2429176" y="451184"/>
                  </a:cubicBezTo>
                  <a:cubicBezTo>
                    <a:pt x="2508584" y="433137"/>
                    <a:pt x="2486928" y="429527"/>
                    <a:pt x="2486928" y="429527"/>
                  </a:cubicBezTo>
                  <a:cubicBezTo>
                    <a:pt x="2486928" y="429527"/>
                    <a:pt x="2486928" y="429527"/>
                    <a:pt x="2555508" y="393433"/>
                  </a:cubicBezTo>
                  <a:cubicBezTo>
                    <a:pt x="2624087" y="357338"/>
                    <a:pt x="2721543" y="386214"/>
                    <a:pt x="2721543" y="386214"/>
                  </a:cubicBezTo>
                  <a:cubicBezTo>
                    <a:pt x="2721543" y="386214"/>
                    <a:pt x="2772076" y="270711"/>
                    <a:pt x="2800952" y="238225"/>
                  </a:cubicBezTo>
                  <a:cubicBezTo>
                    <a:pt x="2829828" y="205740"/>
                    <a:pt x="2840656" y="151598"/>
                    <a:pt x="2858703" y="122722"/>
                  </a:cubicBezTo>
                  <a:cubicBezTo>
                    <a:pt x="2876751" y="97456"/>
                    <a:pt x="2898408" y="43314"/>
                    <a:pt x="293811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360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BC9591F1-EA60-489B-88EF-2B46FA3872CB}"/>
              </a:ext>
            </a:extLst>
          </p:cNvPr>
          <p:cNvSpPr/>
          <p:nvPr/>
        </p:nvSpPr>
        <p:spPr>
          <a:xfrm>
            <a:off x="5980897" y="-98361"/>
            <a:ext cx="82298" cy="1782359"/>
          </a:xfrm>
          <a:custGeom>
            <a:avLst/>
            <a:gdLst>
              <a:gd name="connsiteX0" fmla="*/ 41150 w 82298"/>
              <a:gd name="connsiteY0" fmla="*/ 1700062 h 1782359"/>
              <a:gd name="connsiteX1" fmla="*/ 82298 w 82298"/>
              <a:gd name="connsiteY1" fmla="*/ 1741210 h 1782359"/>
              <a:gd name="connsiteX2" fmla="*/ 41150 w 82298"/>
              <a:gd name="connsiteY2" fmla="*/ 1782359 h 1782359"/>
              <a:gd name="connsiteX3" fmla="*/ 0 w 82298"/>
              <a:gd name="connsiteY3" fmla="*/ 1741210 h 1782359"/>
              <a:gd name="connsiteX4" fmla="*/ 41150 w 82298"/>
              <a:gd name="connsiteY4" fmla="*/ 1700062 h 1782359"/>
              <a:gd name="connsiteX5" fmla="*/ 41150 w 82298"/>
              <a:gd name="connsiteY5" fmla="*/ 1418523 h 1782359"/>
              <a:gd name="connsiteX6" fmla="*/ 82298 w 82298"/>
              <a:gd name="connsiteY6" fmla="*/ 1459671 h 1782359"/>
              <a:gd name="connsiteX7" fmla="*/ 41150 w 82298"/>
              <a:gd name="connsiteY7" fmla="*/ 1500820 h 1782359"/>
              <a:gd name="connsiteX8" fmla="*/ 0 w 82298"/>
              <a:gd name="connsiteY8" fmla="*/ 1459671 h 1782359"/>
              <a:gd name="connsiteX9" fmla="*/ 41150 w 82298"/>
              <a:gd name="connsiteY9" fmla="*/ 1418523 h 1782359"/>
              <a:gd name="connsiteX10" fmla="*/ 41150 w 82298"/>
              <a:gd name="connsiteY10" fmla="*/ 1133375 h 1782359"/>
              <a:gd name="connsiteX11" fmla="*/ 82298 w 82298"/>
              <a:gd name="connsiteY11" fmla="*/ 1174523 h 1782359"/>
              <a:gd name="connsiteX12" fmla="*/ 41150 w 82298"/>
              <a:gd name="connsiteY12" fmla="*/ 1215671 h 1782359"/>
              <a:gd name="connsiteX13" fmla="*/ 0 w 82298"/>
              <a:gd name="connsiteY13" fmla="*/ 1174523 h 1782359"/>
              <a:gd name="connsiteX14" fmla="*/ 41150 w 82298"/>
              <a:gd name="connsiteY14" fmla="*/ 1133375 h 1782359"/>
              <a:gd name="connsiteX15" fmla="*/ 41150 w 82298"/>
              <a:gd name="connsiteY15" fmla="*/ 851836 h 1782359"/>
              <a:gd name="connsiteX16" fmla="*/ 82298 w 82298"/>
              <a:gd name="connsiteY16" fmla="*/ 892984 h 1782359"/>
              <a:gd name="connsiteX17" fmla="*/ 41150 w 82298"/>
              <a:gd name="connsiteY17" fmla="*/ 934133 h 1782359"/>
              <a:gd name="connsiteX18" fmla="*/ 0 w 82298"/>
              <a:gd name="connsiteY18" fmla="*/ 892984 h 1782359"/>
              <a:gd name="connsiteX19" fmla="*/ 41150 w 82298"/>
              <a:gd name="connsiteY19" fmla="*/ 851836 h 1782359"/>
              <a:gd name="connsiteX20" fmla="*/ 41150 w 82298"/>
              <a:gd name="connsiteY20" fmla="*/ 570297 h 1782359"/>
              <a:gd name="connsiteX21" fmla="*/ 82298 w 82298"/>
              <a:gd name="connsiteY21" fmla="*/ 611445 h 1782359"/>
              <a:gd name="connsiteX22" fmla="*/ 41150 w 82298"/>
              <a:gd name="connsiteY22" fmla="*/ 652593 h 1782359"/>
              <a:gd name="connsiteX23" fmla="*/ 0 w 82298"/>
              <a:gd name="connsiteY23" fmla="*/ 611445 h 1782359"/>
              <a:gd name="connsiteX24" fmla="*/ 41150 w 82298"/>
              <a:gd name="connsiteY24" fmla="*/ 570297 h 1782359"/>
              <a:gd name="connsiteX25" fmla="*/ 41150 w 82298"/>
              <a:gd name="connsiteY25" fmla="*/ 285149 h 1782359"/>
              <a:gd name="connsiteX26" fmla="*/ 82298 w 82298"/>
              <a:gd name="connsiteY26" fmla="*/ 326297 h 1782359"/>
              <a:gd name="connsiteX27" fmla="*/ 41150 w 82298"/>
              <a:gd name="connsiteY27" fmla="*/ 367445 h 1782359"/>
              <a:gd name="connsiteX28" fmla="*/ 0 w 82298"/>
              <a:gd name="connsiteY28" fmla="*/ 326297 h 1782359"/>
              <a:gd name="connsiteX29" fmla="*/ 41150 w 82298"/>
              <a:gd name="connsiteY29" fmla="*/ 285149 h 1782359"/>
              <a:gd name="connsiteX30" fmla="*/ 41150 w 82298"/>
              <a:gd name="connsiteY30" fmla="*/ 0 h 1782359"/>
              <a:gd name="connsiteX31" fmla="*/ 82298 w 82298"/>
              <a:gd name="connsiteY31" fmla="*/ 41148 h 1782359"/>
              <a:gd name="connsiteX32" fmla="*/ 41150 w 82298"/>
              <a:gd name="connsiteY32" fmla="*/ 82296 h 1782359"/>
              <a:gd name="connsiteX33" fmla="*/ 0 w 82298"/>
              <a:gd name="connsiteY33" fmla="*/ 41148 h 1782359"/>
              <a:gd name="connsiteX34" fmla="*/ 41150 w 82298"/>
              <a:gd name="connsiteY34" fmla="*/ 0 h 1782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82298" h="1782359">
                <a:moveTo>
                  <a:pt x="41150" y="1700062"/>
                </a:moveTo>
                <a:cubicBezTo>
                  <a:pt x="64009" y="1700062"/>
                  <a:pt x="77725" y="1718350"/>
                  <a:pt x="82298" y="1741210"/>
                </a:cubicBezTo>
                <a:cubicBezTo>
                  <a:pt x="82298" y="1764071"/>
                  <a:pt x="64009" y="1782359"/>
                  <a:pt x="41150" y="1782359"/>
                </a:cubicBezTo>
                <a:cubicBezTo>
                  <a:pt x="18289" y="1782359"/>
                  <a:pt x="0" y="1764071"/>
                  <a:pt x="0" y="1741210"/>
                </a:cubicBezTo>
                <a:cubicBezTo>
                  <a:pt x="0" y="1718350"/>
                  <a:pt x="18289" y="1700062"/>
                  <a:pt x="41150" y="1700062"/>
                </a:cubicBezTo>
                <a:close/>
                <a:moveTo>
                  <a:pt x="41150" y="1418523"/>
                </a:moveTo>
                <a:cubicBezTo>
                  <a:pt x="64009" y="1418523"/>
                  <a:pt x="77725" y="1436811"/>
                  <a:pt x="82298" y="1459671"/>
                </a:cubicBezTo>
                <a:cubicBezTo>
                  <a:pt x="82298" y="1482532"/>
                  <a:pt x="64009" y="1500820"/>
                  <a:pt x="41150" y="1500820"/>
                </a:cubicBezTo>
                <a:cubicBezTo>
                  <a:pt x="18289" y="1500820"/>
                  <a:pt x="0" y="1482532"/>
                  <a:pt x="0" y="1459671"/>
                </a:cubicBezTo>
                <a:cubicBezTo>
                  <a:pt x="0" y="1436811"/>
                  <a:pt x="18289" y="1418523"/>
                  <a:pt x="41150" y="1418523"/>
                </a:cubicBezTo>
                <a:close/>
                <a:moveTo>
                  <a:pt x="41150" y="1133375"/>
                </a:moveTo>
                <a:cubicBezTo>
                  <a:pt x="64009" y="1133375"/>
                  <a:pt x="77725" y="1151663"/>
                  <a:pt x="82298" y="1174523"/>
                </a:cubicBezTo>
                <a:cubicBezTo>
                  <a:pt x="82298" y="1197383"/>
                  <a:pt x="64009" y="1215671"/>
                  <a:pt x="41150" y="1215671"/>
                </a:cubicBezTo>
                <a:cubicBezTo>
                  <a:pt x="18289" y="1215671"/>
                  <a:pt x="0" y="1197383"/>
                  <a:pt x="0" y="1174523"/>
                </a:cubicBezTo>
                <a:cubicBezTo>
                  <a:pt x="0" y="1151663"/>
                  <a:pt x="18289" y="1133375"/>
                  <a:pt x="41150" y="1133375"/>
                </a:cubicBezTo>
                <a:close/>
                <a:moveTo>
                  <a:pt x="41150" y="851836"/>
                </a:moveTo>
                <a:cubicBezTo>
                  <a:pt x="64009" y="851836"/>
                  <a:pt x="77725" y="870124"/>
                  <a:pt x="82298" y="892984"/>
                </a:cubicBezTo>
                <a:cubicBezTo>
                  <a:pt x="82298" y="915845"/>
                  <a:pt x="64009" y="934133"/>
                  <a:pt x="41150" y="934133"/>
                </a:cubicBezTo>
                <a:cubicBezTo>
                  <a:pt x="18289" y="934133"/>
                  <a:pt x="0" y="915845"/>
                  <a:pt x="0" y="892984"/>
                </a:cubicBezTo>
                <a:cubicBezTo>
                  <a:pt x="0" y="870124"/>
                  <a:pt x="18289" y="851836"/>
                  <a:pt x="41150" y="851836"/>
                </a:cubicBezTo>
                <a:close/>
                <a:moveTo>
                  <a:pt x="41150" y="570297"/>
                </a:moveTo>
                <a:cubicBezTo>
                  <a:pt x="64009" y="570297"/>
                  <a:pt x="77725" y="588585"/>
                  <a:pt x="82298" y="611445"/>
                </a:cubicBezTo>
                <a:cubicBezTo>
                  <a:pt x="82298" y="634306"/>
                  <a:pt x="64009" y="652593"/>
                  <a:pt x="41150" y="652593"/>
                </a:cubicBezTo>
                <a:cubicBezTo>
                  <a:pt x="18289" y="652593"/>
                  <a:pt x="0" y="634306"/>
                  <a:pt x="0" y="611445"/>
                </a:cubicBezTo>
                <a:cubicBezTo>
                  <a:pt x="0" y="588585"/>
                  <a:pt x="18289" y="570297"/>
                  <a:pt x="41150" y="570297"/>
                </a:cubicBezTo>
                <a:close/>
                <a:moveTo>
                  <a:pt x="41150" y="285149"/>
                </a:moveTo>
                <a:cubicBezTo>
                  <a:pt x="64009" y="285149"/>
                  <a:pt x="77725" y="303437"/>
                  <a:pt x="82298" y="326297"/>
                </a:cubicBezTo>
                <a:cubicBezTo>
                  <a:pt x="82298" y="349158"/>
                  <a:pt x="64009" y="367445"/>
                  <a:pt x="41150" y="367445"/>
                </a:cubicBezTo>
                <a:cubicBezTo>
                  <a:pt x="18289" y="367445"/>
                  <a:pt x="0" y="349158"/>
                  <a:pt x="0" y="326297"/>
                </a:cubicBezTo>
                <a:cubicBezTo>
                  <a:pt x="0" y="303437"/>
                  <a:pt x="18289" y="285149"/>
                  <a:pt x="41150" y="285149"/>
                </a:cubicBezTo>
                <a:close/>
                <a:moveTo>
                  <a:pt x="41150" y="0"/>
                </a:moveTo>
                <a:cubicBezTo>
                  <a:pt x="64009" y="0"/>
                  <a:pt x="82298" y="18288"/>
                  <a:pt x="82298" y="41148"/>
                </a:cubicBezTo>
                <a:cubicBezTo>
                  <a:pt x="82298" y="64009"/>
                  <a:pt x="64009" y="82296"/>
                  <a:pt x="41150" y="82296"/>
                </a:cubicBezTo>
                <a:cubicBezTo>
                  <a:pt x="18289" y="82296"/>
                  <a:pt x="0" y="64009"/>
                  <a:pt x="0" y="41148"/>
                </a:cubicBezTo>
                <a:cubicBezTo>
                  <a:pt x="0" y="18288"/>
                  <a:pt x="18289" y="0"/>
                  <a:pt x="41150" y="0"/>
                </a:cubicBezTo>
                <a:close/>
              </a:path>
            </a:pathLst>
          </a:custGeom>
          <a:solidFill>
            <a:srgbClr val="FFFFFF"/>
          </a:solidFill>
          <a:ln w="3609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A354090E-AFD7-4964-AB32-FFFCCF0ACED0}"/>
              </a:ext>
            </a:extLst>
          </p:cNvPr>
          <p:cNvSpPr/>
          <p:nvPr/>
        </p:nvSpPr>
        <p:spPr>
          <a:xfrm>
            <a:off x="909587" y="4807418"/>
            <a:ext cx="82297" cy="1782359"/>
          </a:xfrm>
          <a:custGeom>
            <a:avLst/>
            <a:gdLst>
              <a:gd name="connsiteX0" fmla="*/ 41148 w 82297"/>
              <a:gd name="connsiteY0" fmla="*/ 1700061 h 1782359"/>
              <a:gd name="connsiteX1" fmla="*/ 82297 w 82297"/>
              <a:gd name="connsiteY1" fmla="*/ 1741211 h 1782359"/>
              <a:gd name="connsiteX2" fmla="*/ 41148 w 82297"/>
              <a:gd name="connsiteY2" fmla="*/ 1782359 h 1782359"/>
              <a:gd name="connsiteX3" fmla="*/ 0 w 82297"/>
              <a:gd name="connsiteY3" fmla="*/ 1741211 h 1782359"/>
              <a:gd name="connsiteX4" fmla="*/ 41148 w 82297"/>
              <a:gd name="connsiteY4" fmla="*/ 1700061 h 1782359"/>
              <a:gd name="connsiteX5" fmla="*/ 41148 w 82297"/>
              <a:gd name="connsiteY5" fmla="*/ 1418523 h 1782359"/>
              <a:gd name="connsiteX6" fmla="*/ 82297 w 82297"/>
              <a:gd name="connsiteY6" fmla="*/ 1459671 h 1782359"/>
              <a:gd name="connsiteX7" fmla="*/ 41148 w 82297"/>
              <a:gd name="connsiteY7" fmla="*/ 1500819 h 1782359"/>
              <a:gd name="connsiteX8" fmla="*/ 0 w 82297"/>
              <a:gd name="connsiteY8" fmla="*/ 1459671 h 1782359"/>
              <a:gd name="connsiteX9" fmla="*/ 41148 w 82297"/>
              <a:gd name="connsiteY9" fmla="*/ 1418523 h 1782359"/>
              <a:gd name="connsiteX10" fmla="*/ 41148 w 82297"/>
              <a:gd name="connsiteY10" fmla="*/ 1133374 h 1782359"/>
              <a:gd name="connsiteX11" fmla="*/ 82297 w 82297"/>
              <a:gd name="connsiteY11" fmla="*/ 1174523 h 1782359"/>
              <a:gd name="connsiteX12" fmla="*/ 41148 w 82297"/>
              <a:gd name="connsiteY12" fmla="*/ 1215671 h 1782359"/>
              <a:gd name="connsiteX13" fmla="*/ 0 w 82297"/>
              <a:gd name="connsiteY13" fmla="*/ 1174523 h 1782359"/>
              <a:gd name="connsiteX14" fmla="*/ 41148 w 82297"/>
              <a:gd name="connsiteY14" fmla="*/ 1133374 h 1782359"/>
              <a:gd name="connsiteX15" fmla="*/ 41148 w 82297"/>
              <a:gd name="connsiteY15" fmla="*/ 851835 h 1782359"/>
              <a:gd name="connsiteX16" fmla="*/ 82297 w 82297"/>
              <a:gd name="connsiteY16" fmla="*/ 892984 h 1782359"/>
              <a:gd name="connsiteX17" fmla="*/ 41148 w 82297"/>
              <a:gd name="connsiteY17" fmla="*/ 934132 h 1782359"/>
              <a:gd name="connsiteX18" fmla="*/ 0 w 82297"/>
              <a:gd name="connsiteY18" fmla="*/ 892984 h 1782359"/>
              <a:gd name="connsiteX19" fmla="*/ 41148 w 82297"/>
              <a:gd name="connsiteY19" fmla="*/ 851835 h 1782359"/>
              <a:gd name="connsiteX20" fmla="*/ 41148 w 82297"/>
              <a:gd name="connsiteY20" fmla="*/ 566687 h 1782359"/>
              <a:gd name="connsiteX21" fmla="*/ 82297 w 82297"/>
              <a:gd name="connsiteY21" fmla="*/ 607835 h 1782359"/>
              <a:gd name="connsiteX22" fmla="*/ 41148 w 82297"/>
              <a:gd name="connsiteY22" fmla="*/ 648984 h 1782359"/>
              <a:gd name="connsiteX23" fmla="*/ 0 w 82297"/>
              <a:gd name="connsiteY23" fmla="*/ 607835 h 1782359"/>
              <a:gd name="connsiteX24" fmla="*/ 41148 w 82297"/>
              <a:gd name="connsiteY24" fmla="*/ 566687 h 1782359"/>
              <a:gd name="connsiteX25" fmla="*/ 41148 w 82297"/>
              <a:gd name="connsiteY25" fmla="*/ 285148 h 1782359"/>
              <a:gd name="connsiteX26" fmla="*/ 82297 w 82297"/>
              <a:gd name="connsiteY26" fmla="*/ 326297 h 1782359"/>
              <a:gd name="connsiteX27" fmla="*/ 41148 w 82297"/>
              <a:gd name="connsiteY27" fmla="*/ 367445 h 1782359"/>
              <a:gd name="connsiteX28" fmla="*/ 0 w 82297"/>
              <a:gd name="connsiteY28" fmla="*/ 326297 h 1782359"/>
              <a:gd name="connsiteX29" fmla="*/ 41148 w 82297"/>
              <a:gd name="connsiteY29" fmla="*/ 285148 h 1782359"/>
              <a:gd name="connsiteX30" fmla="*/ 41148 w 82297"/>
              <a:gd name="connsiteY30" fmla="*/ 0 h 1782359"/>
              <a:gd name="connsiteX31" fmla="*/ 82297 w 82297"/>
              <a:gd name="connsiteY31" fmla="*/ 41148 h 1782359"/>
              <a:gd name="connsiteX32" fmla="*/ 41148 w 82297"/>
              <a:gd name="connsiteY32" fmla="*/ 82297 h 1782359"/>
              <a:gd name="connsiteX33" fmla="*/ 0 w 82297"/>
              <a:gd name="connsiteY33" fmla="*/ 41148 h 1782359"/>
              <a:gd name="connsiteX34" fmla="*/ 41148 w 82297"/>
              <a:gd name="connsiteY34" fmla="*/ 0 h 1782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82297" h="1782359">
                <a:moveTo>
                  <a:pt x="41148" y="1700061"/>
                </a:moveTo>
                <a:cubicBezTo>
                  <a:pt x="59436" y="1700061"/>
                  <a:pt x="77725" y="1718350"/>
                  <a:pt x="82297" y="1741211"/>
                </a:cubicBezTo>
                <a:cubicBezTo>
                  <a:pt x="82297" y="1764070"/>
                  <a:pt x="64009" y="1782359"/>
                  <a:pt x="41148" y="1782359"/>
                </a:cubicBezTo>
                <a:cubicBezTo>
                  <a:pt x="18288" y="1782359"/>
                  <a:pt x="0" y="1764070"/>
                  <a:pt x="0" y="1741211"/>
                </a:cubicBezTo>
                <a:cubicBezTo>
                  <a:pt x="0" y="1718350"/>
                  <a:pt x="18288" y="1700061"/>
                  <a:pt x="41148" y="1700061"/>
                </a:cubicBezTo>
                <a:close/>
                <a:moveTo>
                  <a:pt x="41148" y="1418523"/>
                </a:moveTo>
                <a:cubicBezTo>
                  <a:pt x="59436" y="1418523"/>
                  <a:pt x="77725" y="1432238"/>
                  <a:pt x="82297" y="1459671"/>
                </a:cubicBezTo>
                <a:cubicBezTo>
                  <a:pt x="82297" y="1482530"/>
                  <a:pt x="64009" y="1500819"/>
                  <a:pt x="41148" y="1500819"/>
                </a:cubicBezTo>
                <a:cubicBezTo>
                  <a:pt x="18288" y="1500819"/>
                  <a:pt x="0" y="1482530"/>
                  <a:pt x="0" y="1459671"/>
                </a:cubicBezTo>
                <a:cubicBezTo>
                  <a:pt x="0" y="1436811"/>
                  <a:pt x="18288" y="1418523"/>
                  <a:pt x="41148" y="1418523"/>
                </a:cubicBezTo>
                <a:close/>
                <a:moveTo>
                  <a:pt x="41148" y="1133374"/>
                </a:moveTo>
                <a:cubicBezTo>
                  <a:pt x="59436" y="1133374"/>
                  <a:pt x="77725" y="1151662"/>
                  <a:pt x="82297" y="1174523"/>
                </a:cubicBezTo>
                <a:cubicBezTo>
                  <a:pt x="82297" y="1197383"/>
                  <a:pt x="64009" y="1215671"/>
                  <a:pt x="41148" y="1215671"/>
                </a:cubicBezTo>
                <a:cubicBezTo>
                  <a:pt x="18288" y="1215671"/>
                  <a:pt x="0" y="1197383"/>
                  <a:pt x="0" y="1174523"/>
                </a:cubicBezTo>
                <a:cubicBezTo>
                  <a:pt x="0" y="1151662"/>
                  <a:pt x="18288" y="1133374"/>
                  <a:pt x="41148" y="1133374"/>
                </a:cubicBezTo>
                <a:close/>
                <a:moveTo>
                  <a:pt x="41148" y="851835"/>
                </a:moveTo>
                <a:cubicBezTo>
                  <a:pt x="59436" y="851835"/>
                  <a:pt x="77725" y="870123"/>
                  <a:pt x="82297" y="892984"/>
                </a:cubicBezTo>
                <a:cubicBezTo>
                  <a:pt x="82297" y="915844"/>
                  <a:pt x="64009" y="934132"/>
                  <a:pt x="41148" y="934132"/>
                </a:cubicBezTo>
                <a:cubicBezTo>
                  <a:pt x="18288" y="934132"/>
                  <a:pt x="0" y="915844"/>
                  <a:pt x="0" y="892984"/>
                </a:cubicBezTo>
                <a:cubicBezTo>
                  <a:pt x="0" y="870123"/>
                  <a:pt x="18288" y="851835"/>
                  <a:pt x="41148" y="851835"/>
                </a:cubicBezTo>
                <a:close/>
                <a:moveTo>
                  <a:pt x="41148" y="566687"/>
                </a:moveTo>
                <a:cubicBezTo>
                  <a:pt x="59436" y="566687"/>
                  <a:pt x="77725" y="584975"/>
                  <a:pt x="82297" y="607835"/>
                </a:cubicBezTo>
                <a:cubicBezTo>
                  <a:pt x="82297" y="630694"/>
                  <a:pt x="64009" y="648984"/>
                  <a:pt x="41148" y="648984"/>
                </a:cubicBezTo>
                <a:cubicBezTo>
                  <a:pt x="18288" y="648984"/>
                  <a:pt x="0" y="630694"/>
                  <a:pt x="0" y="607835"/>
                </a:cubicBezTo>
                <a:cubicBezTo>
                  <a:pt x="0" y="584975"/>
                  <a:pt x="18288" y="566687"/>
                  <a:pt x="41148" y="566687"/>
                </a:cubicBezTo>
                <a:close/>
                <a:moveTo>
                  <a:pt x="41148" y="285148"/>
                </a:moveTo>
                <a:cubicBezTo>
                  <a:pt x="59436" y="285148"/>
                  <a:pt x="77725" y="303436"/>
                  <a:pt x="82297" y="326297"/>
                </a:cubicBezTo>
                <a:cubicBezTo>
                  <a:pt x="82297" y="349157"/>
                  <a:pt x="64009" y="367445"/>
                  <a:pt x="41148" y="367445"/>
                </a:cubicBezTo>
                <a:cubicBezTo>
                  <a:pt x="18288" y="367445"/>
                  <a:pt x="0" y="349157"/>
                  <a:pt x="0" y="326297"/>
                </a:cubicBezTo>
                <a:cubicBezTo>
                  <a:pt x="0" y="303436"/>
                  <a:pt x="18288" y="285148"/>
                  <a:pt x="41148" y="285148"/>
                </a:cubicBezTo>
                <a:close/>
                <a:moveTo>
                  <a:pt x="41148" y="0"/>
                </a:moveTo>
                <a:cubicBezTo>
                  <a:pt x="64009" y="0"/>
                  <a:pt x="82297" y="18288"/>
                  <a:pt x="82297" y="41148"/>
                </a:cubicBezTo>
                <a:cubicBezTo>
                  <a:pt x="82297" y="64007"/>
                  <a:pt x="64009" y="82297"/>
                  <a:pt x="41148" y="82297"/>
                </a:cubicBezTo>
                <a:cubicBezTo>
                  <a:pt x="18288" y="82297"/>
                  <a:pt x="0" y="64007"/>
                  <a:pt x="0" y="41148"/>
                </a:cubicBezTo>
                <a:cubicBezTo>
                  <a:pt x="0" y="18288"/>
                  <a:pt x="18288" y="0"/>
                  <a:pt x="41148" y="0"/>
                </a:cubicBezTo>
                <a:close/>
              </a:path>
            </a:pathLst>
          </a:custGeom>
          <a:solidFill>
            <a:srgbClr val="FFFFFF"/>
          </a:solidFill>
          <a:ln w="3609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6" name="TextBox 32">
            <a:extLst>
              <a:ext uri="{FF2B5EF4-FFF2-40B4-BE49-F238E27FC236}">
                <a16:creationId xmlns:a16="http://schemas.microsoft.com/office/drawing/2014/main" id="{88A9A0FA-4FA2-431E-8E4E-BF0E614F5CFE}"/>
              </a:ext>
            </a:extLst>
          </p:cNvPr>
          <p:cNvSpPr txBox="1"/>
          <p:nvPr/>
        </p:nvSpPr>
        <p:spPr>
          <a:xfrm>
            <a:off x="1361337" y="2540689"/>
            <a:ext cx="4135327" cy="1008047"/>
          </a:xfrm>
          <a:prstGeom prst="rect">
            <a:avLst/>
          </a:prstGeom>
          <a:noFill/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000" spc="0" baseline="0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25000"/>
                    </a:prstClr>
                  </a:outerShdw>
                </a:effectLst>
                <a:latin typeface="Montserrat Black" panose="00000A00000000000000" pitchFamily="2" charset="0"/>
                <a:cs typeface="Arial"/>
                <a:sym typeface="Arial"/>
                <a:rtl val="0"/>
              </a:rPr>
              <a:t>GRAB IT</a:t>
            </a:r>
          </a:p>
        </p:txBody>
      </p:sp>
      <p:sp>
        <p:nvSpPr>
          <p:cNvPr id="47" name="TextBox 33">
            <a:extLst>
              <a:ext uri="{FF2B5EF4-FFF2-40B4-BE49-F238E27FC236}">
                <a16:creationId xmlns:a16="http://schemas.microsoft.com/office/drawing/2014/main" id="{3712017E-F9B9-4D1A-9E28-7C9561374E17}"/>
              </a:ext>
            </a:extLst>
          </p:cNvPr>
          <p:cNvSpPr txBox="1"/>
          <p:nvPr/>
        </p:nvSpPr>
        <p:spPr>
          <a:xfrm>
            <a:off x="1569316" y="3299668"/>
            <a:ext cx="3719369" cy="595106"/>
          </a:xfrm>
          <a:prstGeom prst="rect">
            <a:avLst/>
          </a:prstGeom>
          <a:noFill/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spc="1000" dirty="0">
                <a:ln w="19050"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  <a:cs typeface="Arial"/>
                <a:sym typeface="Arial"/>
                <a:rtl val="0"/>
              </a:rPr>
              <a:t>NOW.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48AC1A9-BD08-4C70-AB09-AA6C73BD9E34}"/>
              </a:ext>
            </a:extLst>
          </p:cNvPr>
          <p:cNvSpPr txBox="1"/>
          <p:nvPr/>
        </p:nvSpPr>
        <p:spPr>
          <a:xfrm>
            <a:off x="666590" y="2256034"/>
            <a:ext cx="56185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spc="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Start Your Business Venture</a:t>
            </a:r>
          </a:p>
        </p:txBody>
      </p:sp>
      <p:sp>
        <p:nvSpPr>
          <p:cNvPr id="49" name="Isosceles Triangle 48">
            <a:extLst>
              <a:ext uri="{FF2B5EF4-FFF2-40B4-BE49-F238E27FC236}">
                <a16:creationId xmlns:a16="http://schemas.microsoft.com/office/drawing/2014/main" id="{5366060A-9F97-4FB0-A058-B544B45D1F26}"/>
              </a:ext>
            </a:extLst>
          </p:cNvPr>
          <p:cNvSpPr/>
          <p:nvPr/>
        </p:nvSpPr>
        <p:spPr>
          <a:xfrm>
            <a:off x="3310606" y="11001791"/>
            <a:ext cx="236785" cy="204125"/>
          </a:xfrm>
          <a:prstGeom prst="triangle">
            <a:avLst/>
          </a:prstGeom>
          <a:solidFill>
            <a:srgbClr val="FFC000"/>
          </a:solidFill>
          <a:ln>
            <a:noFill/>
          </a:ln>
          <a:effectLst>
            <a:outerShdw blurRad="25400" dist="254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0" name="Isosceles Triangle 49">
            <a:extLst>
              <a:ext uri="{FF2B5EF4-FFF2-40B4-BE49-F238E27FC236}">
                <a16:creationId xmlns:a16="http://schemas.microsoft.com/office/drawing/2014/main" id="{BD546E06-BD8E-40DB-AA13-1BDB59E205B0}"/>
              </a:ext>
            </a:extLst>
          </p:cNvPr>
          <p:cNvSpPr/>
          <p:nvPr/>
        </p:nvSpPr>
        <p:spPr>
          <a:xfrm>
            <a:off x="3310606" y="11118930"/>
            <a:ext cx="236785" cy="204125"/>
          </a:xfrm>
          <a:prstGeom prst="triangle">
            <a:avLst/>
          </a:prstGeom>
          <a:solidFill>
            <a:srgbClr val="FFC000"/>
          </a:solidFill>
          <a:ln>
            <a:noFill/>
          </a:ln>
          <a:effectLst>
            <a:outerShdw blurRad="25400" dist="254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17157072-6BA1-4EC3-93A6-C6E815DDEE58}"/>
              </a:ext>
            </a:extLst>
          </p:cNvPr>
          <p:cNvSpPr txBox="1"/>
          <p:nvPr/>
        </p:nvSpPr>
        <p:spPr>
          <a:xfrm>
            <a:off x="2578446" y="11323055"/>
            <a:ext cx="17011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Swipe up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2BCBE09-47C9-497F-AE7B-B56DE3BDB701}"/>
              </a:ext>
            </a:extLst>
          </p:cNvPr>
          <p:cNvSpPr txBox="1"/>
          <p:nvPr/>
        </p:nvSpPr>
        <p:spPr>
          <a:xfrm>
            <a:off x="1727293" y="8837471"/>
            <a:ext cx="32790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consectetuer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, sed diam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nonummy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nibh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euismod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tincidunt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ut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laoreet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dolore magna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aliquam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erat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volutpat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. </a:t>
            </a:r>
          </a:p>
        </p:txBody>
      </p:sp>
      <p:grpSp>
        <p:nvGrpSpPr>
          <p:cNvPr id="54" name="Graphic 52">
            <a:extLst>
              <a:ext uri="{FF2B5EF4-FFF2-40B4-BE49-F238E27FC236}">
                <a16:creationId xmlns:a16="http://schemas.microsoft.com/office/drawing/2014/main" id="{AC0E8C7C-6247-4A42-8E62-DEFF24AB03D5}"/>
              </a:ext>
            </a:extLst>
          </p:cNvPr>
          <p:cNvGrpSpPr/>
          <p:nvPr/>
        </p:nvGrpSpPr>
        <p:grpSpPr>
          <a:xfrm rot="15300000">
            <a:off x="5161503" y="6831900"/>
            <a:ext cx="1710976" cy="1710976"/>
            <a:chOff x="3143249" y="5810249"/>
            <a:chExt cx="1274650" cy="1274650"/>
          </a:xfrm>
          <a:solidFill>
            <a:schemeClr val="accent1"/>
          </a:solidFill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EC4AC22C-4DF4-4D0F-8E02-711582999F32}"/>
                </a:ext>
              </a:extLst>
            </p:cNvPr>
            <p:cNvSpPr/>
            <p:nvPr/>
          </p:nvSpPr>
          <p:spPr>
            <a:xfrm>
              <a:off x="3143249" y="5810249"/>
              <a:ext cx="1274650" cy="1274650"/>
            </a:xfrm>
            <a:custGeom>
              <a:avLst/>
              <a:gdLst>
                <a:gd name="connsiteX0" fmla="*/ 1274650 w 1274650"/>
                <a:gd name="connsiteY0" fmla="*/ 637325 h 1274650"/>
                <a:gd name="connsiteX1" fmla="*/ 637325 w 1274650"/>
                <a:gd name="connsiteY1" fmla="*/ 1274650 h 1274650"/>
                <a:gd name="connsiteX2" fmla="*/ 0 w 1274650"/>
                <a:gd name="connsiteY2" fmla="*/ 637325 h 1274650"/>
                <a:gd name="connsiteX3" fmla="*/ 637325 w 1274650"/>
                <a:gd name="connsiteY3" fmla="*/ 0 h 1274650"/>
                <a:gd name="connsiteX4" fmla="*/ 1274650 w 1274650"/>
                <a:gd name="connsiteY4" fmla="*/ 637325 h 12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650" h="1274650">
                  <a:moveTo>
                    <a:pt x="1274650" y="637325"/>
                  </a:moveTo>
                  <a:cubicBezTo>
                    <a:pt x="1274650" y="989310"/>
                    <a:pt x="989310" y="1274650"/>
                    <a:pt x="637325" y="1274650"/>
                  </a:cubicBezTo>
                  <a:cubicBezTo>
                    <a:pt x="285340" y="1274650"/>
                    <a:pt x="0" y="989310"/>
                    <a:pt x="0" y="637325"/>
                  </a:cubicBezTo>
                  <a:cubicBezTo>
                    <a:pt x="0" y="285340"/>
                    <a:pt x="285340" y="0"/>
                    <a:pt x="637325" y="0"/>
                  </a:cubicBezTo>
                  <a:cubicBezTo>
                    <a:pt x="989310" y="0"/>
                    <a:pt x="1274650" y="285340"/>
                    <a:pt x="1274650" y="637325"/>
                  </a:cubicBezTo>
                  <a:close/>
                </a:path>
              </a:pathLst>
            </a:custGeom>
            <a:noFill/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04C3AC07-026A-44F6-A9B2-080867D564CB}"/>
                </a:ext>
              </a:extLst>
            </p:cNvPr>
            <p:cNvSpPr/>
            <p:nvPr/>
          </p:nvSpPr>
          <p:spPr>
            <a:xfrm>
              <a:off x="3814792" y="5810249"/>
              <a:ext cx="603106" cy="603106"/>
            </a:xfrm>
            <a:custGeom>
              <a:avLst/>
              <a:gdLst>
                <a:gd name="connsiteX0" fmla="*/ 603106 w 603106"/>
                <a:gd name="connsiteY0" fmla="*/ 603106 h 603106"/>
                <a:gd name="connsiteX1" fmla="*/ 406348 w 603106"/>
                <a:gd name="connsiteY1" fmla="*/ 603106 h 603106"/>
                <a:gd name="connsiteX2" fmla="*/ 0 w 603106"/>
                <a:gd name="connsiteY2" fmla="*/ 196758 h 603106"/>
                <a:gd name="connsiteX3" fmla="*/ 0 w 603106"/>
                <a:gd name="connsiteY3" fmla="*/ 0 h 603106"/>
                <a:gd name="connsiteX4" fmla="*/ 603106 w 603106"/>
                <a:gd name="connsiteY4" fmla="*/ 603106 h 603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106" h="603106">
                  <a:moveTo>
                    <a:pt x="603106" y="603106"/>
                  </a:moveTo>
                  <a:lnTo>
                    <a:pt x="406348" y="603106"/>
                  </a:lnTo>
                  <a:cubicBezTo>
                    <a:pt x="406348" y="378546"/>
                    <a:pt x="224561" y="196758"/>
                    <a:pt x="0" y="196758"/>
                  </a:cubicBezTo>
                  <a:lnTo>
                    <a:pt x="0" y="0"/>
                  </a:lnTo>
                  <a:cubicBezTo>
                    <a:pt x="333633" y="0"/>
                    <a:pt x="603106" y="271612"/>
                    <a:pt x="603106" y="603106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57" name="Graphic 52">
            <a:extLst>
              <a:ext uri="{FF2B5EF4-FFF2-40B4-BE49-F238E27FC236}">
                <a16:creationId xmlns:a16="http://schemas.microsoft.com/office/drawing/2014/main" id="{BF4730DE-E9D6-44A5-B8A7-C397FA4D3BE5}"/>
              </a:ext>
            </a:extLst>
          </p:cNvPr>
          <p:cNvGrpSpPr/>
          <p:nvPr/>
        </p:nvGrpSpPr>
        <p:grpSpPr>
          <a:xfrm rot="6020880">
            <a:off x="2386914" y="-820184"/>
            <a:ext cx="1710976" cy="1710976"/>
            <a:chOff x="3143249" y="5810249"/>
            <a:chExt cx="1274650" cy="1274650"/>
          </a:xfrm>
          <a:solidFill>
            <a:schemeClr val="accent1"/>
          </a:solidFill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50BE37DD-60FD-4B0B-B021-97CA30E4D79F}"/>
                </a:ext>
              </a:extLst>
            </p:cNvPr>
            <p:cNvSpPr/>
            <p:nvPr/>
          </p:nvSpPr>
          <p:spPr>
            <a:xfrm>
              <a:off x="3143249" y="5810249"/>
              <a:ext cx="1274650" cy="1274650"/>
            </a:xfrm>
            <a:custGeom>
              <a:avLst/>
              <a:gdLst>
                <a:gd name="connsiteX0" fmla="*/ 1274650 w 1274650"/>
                <a:gd name="connsiteY0" fmla="*/ 637325 h 1274650"/>
                <a:gd name="connsiteX1" fmla="*/ 637325 w 1274650"/>
                <a:gd name="connsiteY1" fmla="*/ 1274650 h 1274650"/>
                <a:gd name="connsiteX2" fmla="*/ 0 w 1274650"/>
                <a:gd name="connsiteY2" fmla="*/ 637325 h 1274650"/>
                <a:gd name="connsiteX3" fmla="*/ 637325 w 1274650"/>
                <a:gd name="connsiteY3" fmla="*/ 0 h 1274650"/>
                <a:gd name="connsiteX4" fmla="*/ 1274650 w 1274650"/>
                <a:gd name="connsiteY4" fmla="*/ 637325 h 12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650" h="1274650">
                  <a:moveTo>
                    <a:pt x="1274650" y="637325"/>
                  </a:moveTo>
                  <a:cubicBezTo>
                    <a:pt x="1274650" y="989310"/>
                    <a:pt x="989310" y="1274650"/>
                    <a:pt x="637325" y="1274650"/>
                  </a:cubicBezTo>
                  <a:cubicBezTo>
                    <a:pt x="285340" y="1274650"/>
                    <a:pt x="0" y="989310"/>
                    <a:pt x="0" y="637325"/>
                  </a:cubicBezTo>
                  <a:cubicBezTo>
                    <a:pt x="0" y="285340"/>
                    <a:pt x="285340" y="0"/>
                    <a:pt x="637325" y="0"/>
                  </a:cubicBezTo>
                  <a:cubicBezTo>
                    <a:pt x="989310" y="0"/>
                    <a:pt x="1274650" y="285340"/>
                    <a:pt x="1274650" y="637325"/>
                  </a:cubicBezTo>
                  <a:close/>
                </a:path>
              </a:pathLst>
            </a:custGeom>
            <a:noFill/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9642A9EC-CA81-451F-976C-8D2A9E185B7B}"/>
                </a:ext>
              </a:extLst>
            </p:cNvPr>
            <p:cNvSpPr/>
            <p:nvPr/>
          </p:nvSpPr>
          <p:spPr>
            <a:xfrm>
              <a:off x="3814792" y="5810249"/>
              <a:ext cx="603106" cy="603106"/>
            </a:xfrm>
            <a:custGeom>
              <a:avLst/>
              <a:gdLst>
                <a:gd name="connsiteX0" fmla="*/ 603106 w 603106"/>
                <a:gd name="connsiteY0" fmla="*/ 603106 h 603106"/>
                <a:gd name="connsiteX1" fmla="*/ 406348 w 603106"/>
                <a:gd name="connsiteY1" fmla="*/ 603106 h 603106"/>
                <a:gd name="connsiteX2" fmla="*/ 0 w 603106"/>
                <a:gd name="connsiteY2" fmla="*/ 196758 h 603106"/>
                <a:gd name="connsiteX3" fmla="*/ 0 w 603106"/>
                <a:gd name="connsiteY3" fmla="*/ 0 h 603106"/>
                <a:gd name="connsiteX4" fmla="*/ 603106 w 603106"/>
                <a:gd name="connsiteY4" fmla="*/ 603106 h 603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106" h="603106">
                  <a:moveTo>
                    <a:pt x="603106" y="603106"/>
                  </a:moveTo>
                  <a:lnTo>
                    <a:pt x="406348" y="603106"/>
                  </a:lnTo>
                  <a:cubicBezTo>
                    <a:pt x="406348" y="378546"/>
                    <a:pt x="224561" y="196758"/>
                    <a:pt x="0" y="196758"/>
                  </a:cubicBezTo>
                  <a:lnTo>
                    <a:pt x="0" y="0"/>
                  </a:lnTo>
                  <a:cubicBezTo>
                    <a:pt x="333633" y="0"/>
                    <a:pt x="603106" y="271612"/>
                    <a:pt x="603106" y="603106"/>
                  </a:cubicBezTo>
                  <a:close/>
                </a:path>
              </a:pathLst>
            </a:custGeom>
            <a:solidFill>
              <a:schemeClr val="accent2"/>
            </a:solidFill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0" name="Graphic 52">
            <a:extLst>
              <a:ext uri="{FF2B5EF4-FFF2-40B4-BE49-F238E27FC236}">
                <a16:creationId xmlns:a16="http://schemas.microsoft.com/office/drawing/2014/main" id="{ECBF6A58-371C-4597-AC1C-F2BF83A97884}"/>
              </a:ext>
            </a:extLst>
          </p:cNvPr>
          <p:cNvGrpSpPr/>
          <p:nvPr/>
        </p:nvGrpSpPr>
        <p:grpSpPr>
          <a:xfrm rot="900000">
            <a:off x="192266" y="11174666"/>
            <a:ext cx="1710976" cy="1710976"/>
            <a:chOff x="3143249" y="5810249"/>
            <a:chExt cx="1274650" cy="1274650"/>
          </a:xfrm>
          <a:solidFill>
            <a:schemeClr val="accent1"/>
          </a:solidFill>
        </p:grpSpPr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9D112D81-6B02-447A-9E6F-9E0A6F0612EB}"/>
                </a:ext>
              </a:extLst>
            </p:cNvPr>
            <p:cNvSpPr/>
            <p:nvPr/>
          </p:nvSpPr>
          <p:spPr>
            <a:xfrm>
              <a:off x="3143249" y="5810249"/>
              <a:ext cx="1274650" cy="1274650"/>
            </a:xfrm>
            <a:custGeom>
              <a:avLst/>
              <a:gdLst>
                <a:gd name="connsiteX0" fmla="*/ 1274650 w 1274650"/>
                <a:gd name="connsiteY0" fmla="*/ 637325 h 1274650"/>
                <a:gd name="connsiteX1" fmla="*/ 637325 w 1274650"/>
                <a:gd name="connsiteY1" fmla="*/ 1274650 h 1274650"/>
                <a:gd name="connsiteX2" fmla="*/ 0 w 1274650"/>
                <a:gd name="connsiteY2" fmla="*/ 637325 h 1274650"/>
                <a:gd name="connsiteX3" fmla="*/ 637325 w 1274650"/>
                <a:gd name="connsiteY3" fmla="*/ 0 h 1274650"/>
                <a:gd name="connsiteX4" fmla="*/ 1274650 w 1274650"/>
                <a:gd name="connsiteY4" fmla="*/ 637325 h 12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650" h="1274650">
                  <a:moveTo>
                    <a:pt x="1274650" y="637325"/>
                  </a:moveTo>
                  <a:cubicBezTo>
                    <a:pt x="1274650" y="989310"/>
                    <a:pt x="989310" y="1274650"/>
                    <a:pt x="637325" y="1274650"/>
                  </a:cubicBezTo>
                  <a:cubicBezTo>
                    <a:pt x="285340" y="1274650"/>
                    <a:pt x="0" y="989310"/>
                    <a:pt x="0" y="637325"/>
                  </a:cubicBezTo>
                  <a:cubicBezTo>
                    <a:pt x="0" y="285340"/>
                    <a:pt x="285340" y="0"/>
                    <a:pt x="637325" y="0"/>
                  </a:cubicBezTo>
                  <a:cubicBezTo>
                    <a:pt x="989310" y="0"/>
                    <a:pt x="1274650" y="285340"/>
                    <a:pt x="1274650" y="637325"/>
                  </a:cubicBezTo>
                  <a:close/>
                </a:path>
              </a:pathLst>
            </a:custGeom>
            <a:noFill/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F1485CEA-FEB3-4C3D-99D1-5EF1FA747365}"/>
                </a:ext>
              </a:extLst>
            </p:cNvPr>
            <p:cNvSpPr/>
            <p:nvPr/>
          </p:nvSpPr>
          <p:spPr>
            <a:xfrm>
              <a:off x="3814792" y="5810249"/>
              <a:ext cx="603106" cy="603106"/>
            </a:xfrm>
            <a:custGeom>
              <a:avLst/>
              <a:gdLst>
                <a:gd name="connsiteX0" fmla="*/ 603106 w 603106"/>
                <a:gd name="connsiteY0" fmla="*/ 603106 h 603106"/>
                <a:gd name="connsiteX1" fmla="*/ 406348 w 603106"/>
                <a:gd name="connsiteY1" fmla="*/ 603106 h 603106"/>
                <a:gd name="connsiteX2" fmla="*/ 0 w 603106"/>
                <a:gd name="connsiteY2" fmla="*/ 196758 h 603106"/>
                <a:gd name="connsiteX3" fmla="*/ 0 w 603106"/>
                <a:gd name="connsiteY3" fmla="*/ 0 h 603106"/>
                <a:gd name="connsiteX4" fmla="*/ 603106 w 603106"/>
                <a:gd name="connsiteY4" fmla="*/ 603106 h 603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106" h="603106">
                  <a:moveTo>
                    <a:pt x="603106" y="603106"/>
                  </a:moveTo>
                  <a:lnTo>
                    <a:pt x="406348" y="603106"/>
                  </a:lnTo>
                  <a:cubicBezTo>
                    <a:pt x="406348" y="378546"/>
                    <a:pt x="224561" y="196758"/>
                    <a:pt x="0" y="196758"/>
                  </a:cubicBezTo>
                  <a:lnTo>
                    <a:pt x="0" y="0"/>
                  </a:lnTo>
                  <a:cubicBezTo>
                    <a:pt x="333633" y="0"/>
                    <a:pt x="603106" y="271612"/>
                    <a:pt x="603106" y="603106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6673C4A3-9DD5-42A4-9F9F-56AE7D840427}"/>
              </a:ext>
            </a:extLst>
          </p:cNvPr>
          <p:cNvSpPr txBox="1"/>
          <p:nvPr/>
        </p:nvSpPr>
        <p:spPr>
          <a:xfrm>
            <a:off x="1840781" y="1293632"/>
            <a:ext cx="2977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E69E9A9-20D0-4D26-97D2-BF8E0AA7DF2E}"/>
              </a:ext>
            </a:extLst>
          </p:cNvPr>
          <p:cNvSpPr txBox="1"/>
          <p:nvPr/>
        </p:nvSpPr>
        <p:spPr>
          <a:xfrm>
            <a:off x="1976883" y="1034254"/>
            <a:ext cx="2705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</a:t>
            </a:r>
          </a:p>
        </p:txBody>
      </p:sp>
    </p:spTree>
    <p:extLst>
      <p:ext uri="{BB962C8B-B14F-4D97-AF65-F5344CB8AC3E}">
        <p14:creationId xmlns:p14="http://schemas.microsoft.com/office/powerpoint/2010/main" val="778440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50" advClick="0" advTm="0">
        <p14:flythrough dir="ou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6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6522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6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4" presetClass="path" presetSubtype="0" accel="50000" decel="50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2.91667E-6 L 0 -0.01563 " pathEditMode="relative" rAng="0" ptsTypes="AA">
                                      <p:cBhvr>
                                        <p:cTn id="23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4" presetClass="path" presetSubtype="0" accel="50000" decel="50000" autoRev="1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0 -2.5E-6 L 0 -0.01562 " pathEditMode="relative" rAng="0" ptsTypes="AA">
                                      <p:cBhvr>
                                        <p:cTn id="28" dur="1425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50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7143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10" fill="hold"/>
                                        <p:tgtEl>
                                          <p:spTgt spid="1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43" dur="750" fill="hold"/>
                                        <p:tgtEl>
                                          <p:spTgt spid="1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4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" presetClass="entr" presetSubtype="9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pat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4.44444E-6 4.375E-6 L -0.05301 -0.03125 " pathEditMode="relative" rAng="0" ptsTypes="AA">
                                      <p:cBhvr>
                                        <p:cTn id="57" dur="3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62" y="-1563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path" presetSubtype="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3.7037E-6 L -4.375E-6 0.06181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79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path" presetSubtype="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40741E-7 -3.95833E-6 L 7.40741E-7 -0.03528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71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8" presetClass="emph" presetSubtype="0" accel="40000" decel="6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72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8" presetClass="emph" presetSubtype="0" accel="40000" decel="6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77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8" presetClass="emph" presetSubtype="0" accel="40000" decel="6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82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50" presetClass="entr" presetSubtype="0" decel="100000" fill="hold" nodeType="withEffect">
                                  <p:stCondLst>
                                    <p:cond delay="12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2" grpId="1" animBg="1"/>
      <p:bldP spid="12" grpId="2" animBg="1"/>
      <p:bldP spid="22" grpId="0" animBg="1"/>
      <p:bldP spid="23" grpId="0" animBg="1"/>
      <p:bldP spid="44" grpId="0" animBg="1"/>
      <p:bldP spid="44" grpId="1" animBg="1"/>
      <p:bldP spid="45" grpId="0" animBg="1"/>
      <p:bldP spid="45" grpId="1" animBg="1"/>
      <p:bldP spid="46" grpId="0"/>
      <p:bldP spid="47" grpId="0"/>
      <p:bldP spid="48" grpId="0"/>
      <p:bldP spid="49" grpId="0" animBg="1"/>
      <p:bldP spid="49" grpId="1" animBg="1"/>
      <p:bldP spid="50" grpId="0" animBg="1"/>
      <p:bldP spid="50" grpId="1" animBg="1"/>
      <p:bldP spid="52" grpId="0"/>
      <p:bldP spid="6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">
            <a:extLst>
              <a:ext uri="{FF2B5EF4-FFF2-40B4-BE49-F238E27FC236}">
                <a16:creationId xmlns:a16="http://schemas.microsoft.com/office/drawing/2014/main" id="{1BE9741B-AC0B-45F0-883D-E862358585AB}"/>
              </a:ext>
            </a:extLst>
          </p:cNvPr>
          <p:cNvSpPr/>
          <p:nvPr/>
        </p:nvSpPr>
        <p:spPr>
          <a:xfrm>
            <a:off x="-464654" y="-824090"/>
            <a:ext cx="7779854" cy="13869530"/>
          </a:xfrm>
          <a:custGeom>
            <a:avLst/>
            <a:gdLst>
              <a:gd name="connsiteX0" fmla="*/ 0 w 6850545"/>
              <a:gd name="connsiteY0" fmla="*/ 0 h 12180399"/>
              <a:gd name="connsiteX1" fmla="*/ 6850546 w 6850545"/>
              <a:gd name="connsiteY1" fmla="*/ 0 h 12180399"/>
              <a:gd name="connsiteX2" fmla="*/ 6850546 w 6850545"/>
              <a:gd name="connsiteY2" fmla="*/ 12180399 h 12180399"/>
              <a:gd name="connsiteX3" fmla="*/ 0 w 6850545"/>
              <a:gd name="connsiteY3" fmla="*/ 12180399 h 12180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0545" h="12180399">
                <a:moveTo>
                  <a:pt x="0" y="0"/>
                </a:moveTo>
                <a:lnTo>
                  <a:pt x="6850546" y="0"/>
                </a:lnTo>
                <a:lnTo>
                  <a:pt x="6850546" y="12180399"/>
                </a:lnTo>
                <a:lnTo>
                  <a:pt x="0" y="12180399"/>
                </a:lnTo>
                <a:close/>
              </a:path>
            </a:pathLst>
          </a:custGeom>
          <a:blipFill>
            <a:blip r:embed="rId2"/>
            <a:srcRect/>
            <a:stretch>
              <a:fillRect l="-83706" r="-83706"/>
            </a:stretch>
          </a:blipFill>
          <a:ln w="3727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DD3D9BA8-FF7F-4113-B27A-CE67BED33FEC}"/>
              </a:ext>
            </a:extLst>
          </p:cNvPr>
          <p:cNvSpPr/>
          <p:nvPr/>
        </p:nvSpPr>
        <p:spPr>
          <a:xfrm>
            <a:off x="-810095" y="3632896"/>
            <a:ext cx="8470736" cy="4432228"/>
          </a:xfrm>
          <a:custGeom>
            <a:avLst/>
            <a:gdLst>
              <a:gd name="connsiteX0" fmla="*/ 0 w 4875143"/>
              <a:gd name="connsiteY0" fmla="*/ 0 h 8669403"/>
              <a:gd name="connsiteX1" fmla="*/ 4875144 w 4875143"/>
              <a:gd name="connsiteY1" fmla="*/ 0 h 8669403"/>
              <a:gd name="connsiteX2" fmla="*/ 4875144 w 4875143"/>
              <a:gd name="connsiteY2" fmla="*/ 8669404 h 8669403"/>
              <a:gd name="connsiteX3" fmla="*/ 0 w 4875143"/>
              <a:gd name="connsiteY3" fmla="*/ 8669404 h 8669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5143" h="8669403">
                <a:moveTo>
                  <a:pt x="0" y="0"/>
                </a:moveTo>
                <a:lnTo>
                  <a:pt x="4875144" y="0"/>
                </a:lnTo>
                <a:lnTo>
                  <a:pt x="4875144" y="8669404"/>
                </a:lnTo>
                <a:lnTo>
                  <a:pt x="0" y="866940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  <a:alpha val="35000"/>
            </a:schemeClr>
          </a:solidFill>
          <a:ln w="3727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8B4BF3F-BC48-4291-8D31-1466776631B6}"/>
              </a:ext>
            </a:extLst>
          </p:cNvPr>
          <p:cNvGrpSpPr/>
          <p:nvPr/>
        </p:nvGrpSpPr>
        <p:grpSpPr>
          <a:xfrm>
            <a:off x="-11181" y="4667150"/>
            <a:ext cx="6861727" cy="2345516"/>
            <a:chOff x="-11181" y="3613703"/>
            <a:chExt cx="6861727" cy="3656356"/>
          </a:xfrm>
          <a:effectLst>
            <a:outerShdw blurRad="1778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0CCE39C4-A300-42C7-AD51-D9C4E561E194}"/>
                </a:ext>
              </a:extLst>
            </p:cNvPr>
            <p:cNvSpPr/>
            <p:nvPr/>
          </p:nvSpPr>
          <p:spPr>
            <a:xfrm>
              <a:off x="-11181" y="3688246"/>
              <a:ext cx="6861727" cy="3510996"/>
            </a:xfrm>
            <a:custGeom>
              <a:avLst/>
              <a:gdLst>
                <a:gd name="connsiteX0" fmla="*/ 6861728 w 6861727"/>
                <a:gd name="connsiteY0" fmla="*/ 3183005 h 3510996"/>
                <a:gd name="connsiteX1" fmla="*/ 6861728 w 6861727"/>
                <a:gd name="connsiteY1" fmla="*/ 52180 h 3510996"/>
                <a:gd name="connsiteX2" fmla="*/ 6824456 w 6861727"/>
                <a:gd name="connsiteY2" fmla="*/ 78271 h 3510996"/>
                <a:gd name="connsiteX3" fmla="*/ 6649279 w 6861727"/>
                <a:gd name="connsiteY3" fmla="*/ 26090 h 3510996"/>
                <a:gd name="connsiteX4" fmla="*/ 6552372 w 6861727"/>
                <a:gd name="connsiteY4" fmla="*/ 0 h 3510996"/>
                <a:gd name="connsiteX5" fmla="*/ 6373468 w 6861727"/>
                <a:gd name="connsiteY5" fmla="*/ 63362 h 3510996"/>
                <a:gd name="connsiteX6" fmla="*/ 6295197 w 6861727"/>
                <a:gd name="connsiteY6" fmla="*/ 119269 h 3510996"/>
                <a:gd name="connsiteX7" fmla="*/ 6079021 w 6861727"/>
                <a:gd name="connsiteY7" fmla="*/ 163996 h 3510996"/>
                <a:gd name="connsiteX8" fmla="*/ 5907571 w 6861727"/>
                <a:gd name="connsiteY8" fmla="*/ 137905 h 3510996"/>
                <a:gd name="connsiteX9" fmla="*/ 5758484 w 6861727"/>
                <a:gd name="connsiteY9" fmla="*/ 93179 h 3510996"/>
                <a:gd name="connsiteX10" fmla="*/ 5669032 w 6861727"/>
                <a:gd name="connsiteY10" fmla="*/ 74543 h 3510996"/>
                <a:gd name="connsiteX11" fmla="*/ 5568398 w 6861727"/>
                <a:gd name="connsiteY11" fmla="*/ 145360 h 3510996"/>
                <a:gd name="connsiteX12" fmla="*/ 5311223 w 6861727"/>
                <a:gd name="connsiteY12" fmla="*/ 186359 h 3510996"/>
                <a:gd name="connsiteX13" fmla="*/ 5292587 w 6861727"/>
                <a:gd name="connsiteY13" fmla="*/ 245993 h 3510996"/>
                <a:gd name="connsiteX14" fmla="*/ 5106228 w 6861727"/>
                <a:gd name="connsiteY14" fmla="*/ 219903 h 3510996"/>
                <a:gd name="connsiteX15" fmla="*/ 5061502 w 6861727"/>
                <a:gd name="connsiteY15" fmla="*/ 171450 h 3510996"/>
                <a:gd name="connsiteX16" fmla="*/ 4931051 w 6861727"/>
                <a:gd name="connsiteY16" fmla="*/ 115542 h 3510996"/>
                <a:gd name="connsiteX17" fmla="*/ 4871416 w 6861727"/>
                <a:gd name="connsiteY17" fmla="*/ 152814 h 3510996"/>
                <a:gd name="connsiteX18" fmla="*/ 4692512 w 6861727"/>
                <a:gd name="connsiteY18" fmla="*/ 178904 h 3510996"/>
                <a:gd name="connsiteX19" fmla="*/ 4535971 w 6861727"/>
                <a:gd name="connsiteY19" fmla="*/ 290719 h 3510996"/>
                <a:gd name="connsiteX20" fmla="*/ 4409247 w 6861727"/>
                <a:gd name="connsiteY20" fmla="*/ 272083 h 3510996"/>
                <a:gd name="connsiteX21" fmla="*/ 4360794 w 6861727"/>
                <a:gd name="connsiteY21" fmla="*/ 238539 h 3510996"/>
                <a:gd name="connsiteX22" fmla="*/ 4196798 w 6861727"/>
                <a:gd name="connsiteY22" fmla="*/ 197540 h 3510996"/>
                <a:gd name="connsiteX23" fmla="*/ 4096164 w 6861727"/>
                <a:gd name="connsiteY23" fmla="*/ 190086 h 3510996"/>
                <a:gd name="connsiteX24" fmla="*/ 3887443 w 6861727"/>
                <a:gd name="connsiteY24" fmla="*/ 242266 h 3510996"/>
                <a:gd name="connsiteX25" fmla="*/ 3775627 w 6861727"/>
                <a:gd name="connsiteY25" fmla="*/ 320537 h 3510996"/>
                <a:gd name="connsiteX26" fmla="*/ 3742083 w 6861727"/>
                <a:gd name="connsiteY26" fmla="*/ 342900 h 3510996"/>
                <a:gd name="connsiteX27" fmla="*/ 3473726 w 6861727"/>
                <a:gd name="connsiteY27" fmla="*/ 227357 h 3510996"/>
                <a:gd name="connsiteX28" fmla="*/ 3309731 w 6861727"/>
                <a:gd name="connsiteY28" fmla="*/ 204994 h 3510996"/>
                <a:gd name="connsiteX29" fmla="*/ 3175552 w 6861727"/>
                <a:gd name="connsiteY29" fmla="*/ 301901 h 3510996"/>
                <a:gd name="connsiteX30" fmla="*/ 2992921 w 6861727"/>
                <a:gd name="connsiteY30" fmla="*/ 320537 h 3510996"/>
                <a:gd name="connsiteX31" fmla="*/ 2750654 w 6861727"/>
                <a:gd name="connsiteY31" fmla="*/ 253448 h 3510996"/>
                <a:gd name="connsiteX32" fmla="*/ 2582932 w 6861727"/>
                <a:gd name="connsiteY32" fmla="*/ 186359 h 3510996"/>
                <a:gd name="connsiteX33" fmla="*/ 2363028 w 6861727"/>
                <a:gd name="connsiteY33" fmla="*/ 104361 h 3510996"/>
                <a:gd name="connsiteX34" fmla="*/ 2169215 w 6861727"/>
                <a:gd name="connsiteY34" fmla="*/ 231085 h 3510996"/>
                <a:gd name="connsiteX35" fmla="*/ 2061127 w 6861727"/>
                <a:gd name="connsiteY35" fmla="*/ 253448 h 3510996"/>
                <a:gd name="connsiteX36" fmla="*/ 1975402 w 6861727"/>
                <a:gd name="connsiteY36" fmla="*/ 279538 h 3510996"/>
                <a:gd name="connsiteX37" fmla="*/ 1796498 w 6861727"/>
                <a:gd name="connsiteY37" fmla="*/ 406262 h 3510996"/>
                <a:gd name="connsiteX38" fmla="*/ 1420053 w 6861727"/>
                <a:gd name="connsiteY38" fmla="*/ 372717 h 3510996"/>
                <a:gd name="connsiteX39" fmla="*/ 1263512 w 6861727"/>
                <a:gd name="connsiteY39" fmla="*/ 298174 h 3510996"/>
                <a:gd name="connsiteX40" fmla="*/ 1118152 w 6861727"/>
                <a:gd name="connsiteY40" fmla="*/ 279538 h 3510996"/>
                <a:gd name="connsiteX41" fmla="*/ 857250 w 6861727"/>
                <a:gd name="connsiteY41" fmla="*/ 171450 h 3510996"/>
                <a:gd name="connsiteX42" fmla="*/ 682073 w 6861727"/>
                <a:gd name="connsiteY42" fmla="*/ 119269 h 3510996"/>
                <a:gd name="connsiteX43" fmla="*/ 581439 w 6861727"/>
                <a:gd name="connsiteY43" fmla="*/ 190086 h 3510996"/>
                <a:gd name="connsiteX44" fmla="*/ 424898 w 6861727"/>
                <a:gd name="connsiteY44" fmla="*/ 301901 h 3510996"/>
                <a:gd name="connsiteX45" fmla="*/ 335446 w 6861727"/>
                <a:gd name="connsiteY45" fmla="*/ 365263 h 3510996"/>
                <a:gd name="connsiteX46" fmla="*/ 156541 w 6861727"/>
                <a:gd name="connsiteY46" fmla="*/ 368990 h 3510996"/>
                <a:gd name="connsiteX47" fmla="*/ 40999 w 6861727"/>
                <a:gd name="connsiteY47" fmla="*/ 339173 h 3510996"/>
                <a:gd name="connsiteX48" fmla="*/ 0 w 6861727"/>
                <a:gd name="connsiteY48" fmla="*/ 327991 h 3510996"/>
                <a:gd name="connsiteX49" fmla="*/ 0 w 6861727"/>
                <a:gd name="connsiteY49" fmla="*/ 3458816 h 3510996"/>
                <a:gd name="connsiteX50" fmla="*/ 37272 w 6861727"/>
                <a:gd name="connsiteY50" fmla="*/ 3432726 h 3510996"/>
                <a:gd name="connsiteX51" fmla="*/ 212449 w 6861727"/>
                <a:gd name="connsiteY51" fmla="*/ 3484906 h 3510996"/>
                <a:gd name="connsiteX52" fmla="*/ 309355 w 6861727"/>
                <a:gd name="connsiteY52" fmla="*/ 3510997 h 3510996"/>
                <a:gd name="connsiteX53" fmla="*/ 488260 w 6861727"/>
                <a:gd name="connsiteY53" fmla="*/ 3447634 h 3510996"/>
                <a:gd name="connsiteX54" fmla="*/ 566530 w 6861727"/>
                <a:gd name="connsiteY54" fmla="*/ 3391727 h 3510996"/>
                <a:gd name="connsiteX55" fmla="*/ 782707 w 6861727"/>
                <a:gd name="connsiteY55" fmla="*/ 3347001 h 3510996"/>
                <a:gd name="connsiteX56" fmla="*/ 954157 w 6861727"/>
                <a:gd name="connsiteY56" fmla="*/ 3373091 h 3510996"/>
                <a:gd name="connsiteX57" fmla="*/ 1103244 w 6861727"/>
                <a:gd name="connsiteY57" fmla="*/ 3417817 h 3510996"/>
                <a:gd name="connsiteX58" fmla="*/ 1192696 w 6861727"/>
                <a:gd name="connsiteY58" fmla="*/ 3436453 h 3510996"/>
                <a:gd name="connsiteX59" fmla="*/ 1293329 w 6861727"/>
                <a:gd name="connsiteY59" fmla="*/ 3365637 h 3510996"/>
                <a:gd name="connsiteX60" fmla="*/ 1550504 w 6861727"/>
                <a:gd name="connsiteY60" fmla="*/ 3324638 h 3510996"/>
                <a:gd name="connsiteX61" fmla="*/ 1569140 w 6861727"/>
                <a:gd name="connsiteY61" fmla="*/ 3265003 h 3510996"/>
                <a:gd name="connsiteX62" fmla="*/ 1755499 w 6861727"/>
                <a:gd name="connsiteY62" fmla="*/ 3291093 h 3510996"/>
                <a:gd name="connsiteX63" fmla="*/ 1800225 w 6861727"/>
                <a:gd name="connsiteY63" fmla="*/ 3339547 h 3510996"/>
                <a:gd name="connsiteX64" fmla="*/ 1938131 w 6861727"/>
                <a:gd name="connsiteY64" fmla="*/ 3391727 h 3510996"/>
                <a:gd name="connsiteX65" fmla="*/ 1997765 w 6861727"/>
                <a:gd name="connsiteY65" fmla="*/ 3354455 h 3510996"/>
                <a:gd name="connsiteX66" fmla="*/ 2176670 w 6861727"/>
                <a:gd name="connsiteY66" fmla="*/ 3328365 h 3510996"/>
                <a:gd name="connsiteX67" fmla="*/ 2333211 w 6861727"/>
                <a:gd name="connsiteY67" fmla="*/ 3216550 h 3510996"/>
                <a:gd name="connsiteX68" fmla="*/ 2459935 w 6861727"/>
                <a:gd name="connsiteY68" fmla="*/ 3235186 h 3510996"/>
                <a:gd name="connsiteX69" fmla="*/ 2508388 w 6861727"/>
                <a:gd name="connsiteY69" fmla="*/ 3268731 h 3510996"/>
                <a:gd name="connsiteX70" fmla="*/ 2672384 w 6861727"/>
                <a:gd name="connsiteY70" fmla="*/ 3309729 h 3510996"/>
                <a:gd name="connsiteX71" fmla="*/ 2769290 w 6861727"/>
                <a:gd name="connsiteY71" fmla="*/ 3320911 h 3510996"/>
                <a:gd name="connsiteX72" fmla="*/ 2978012 w 6861727"/>
                <a:gd name="connsiteY72" fmla="*/ 3268731 h 3510996"/>
                <a:gd name="connsiteX73" fmla="*/ 3089827 w 6861727"/>
                <a:gd name="connsiteY73" fmla="*/ 3190460 h 3510996"/>
                <a:gd name="connsiteX74" fmla="*/ 3123372 w 6861727"/>
                <a:gd name="connsiteY74" fmla="*/ 3168096 h 3510996"/>
                <a:gd name="connsiteX75" fmla="*/ 3391728 w 6861727"/>
                <a:gd name="connsiteY75" fmla="*/ 3283639 h 3510996"/>
                <a:gd name="connsiteX76" fmla="*/ 3555724 w 6861727"/>
                <a:gd name="connsiteY76" fmla="*/ 3306002 h 3510996"/>
                <a:gd name="connsiteX77" fmla="*/ 3689902 w 6861727"/>
                <a:gd name="connsiteY77" fmla="*/ 3209096 h 3510996"/>
                <a:gd name="connsiteX78" fmla="*/ 3872534 w 6861727"/>
                <a:gd name="connsiteY78" fmla="*/ 3190460 h 3510996"/>
                <a:gd name="connsiteX79" fmla="*/ 4114800 w 6861727"/>
                <a:gd name="connsiteY79" fmla="*/ 3257549 h 3510996"/>
                <a:gd name="connsiteX80" fmla="*/ 4282523 w 6861727"/>
                <a:gd name="connsiteY80" fmla="*/ 3324638 h 3510996"/>
                <a:gd name="connsiteX81" fmla="*/ 4502426 w 6861727"/>
                <a:gd name="connsiteY81" fmla="*/ 3406636 h 3510996"/>
                <a:gd name="connsiteX82" fmla="*/ 4696239 w 6861727"/>
                <a:gd name="connsiteY82" fmla="*/ 3279912 h 3510996"/>
                <a:gd name="connsiteX83" fmla="*/ 4804328 w 6861727"/>
                <a:gd name="connsiteY83" fmla="*/ 3257549 h 3510996"/>
                <a:gd name="connsiteX84" fmla="*/ 4890052 w 6861727"/>
                <a:gd name="connsiteY84" fmla="*/ 3231459 h 3510996"/>
                <a:gd name="connsiteX85" fmla="*/ 5068957 w 6861727"/>
                <a:gd name="connsiteY85" fmla="*/ 3104735 h 3510996"/>
                <a:gd name="connsiteX86" fmla="*/ 5445401 w 6861727"/>
                <a:gd name="connsiteY86" fmla="*/ 3138280 h 3510996"/>
                <a:gd name="connsiteX87" fmla="*/ 5601943 w 6861727"/>
                <a:gd name="connsiteY87" fmla="*/ 3212823 h 3510996"/>
                <a:gd name="connsiteX88" fmla="*/ 5747302 w 6861727"/>
                <a:gd name="connsiteY88" fmla="*/ 3231459 h 3510996"/>
                <a:gd name="connsiteX89" fmla="*/ 6008204 w 6861727"/>
                <a:gd name="connsiteY89" fmla="*/ 3339547 h 3510996"/>
                <a:gd name="connsiteX90" fmla="*/ 6183382 w 6861727"/>
                <a:gd name="connsiteY90" fmla="*/ 3391727 h 3510996"/>
                <a:gd name="connsiteX91" fmla="*/ 6284016 w 6861727"/>
                <a:gd name="connsiteY91" fmla="*/ 3320911 h 3510996"/>
                <a:gd name="connsiteX92" fmla="*/ 6440557 w 6861727"/>
                <a:gd name="connsiteY92" fmla="*/ 3209096 h 3510996"/>
                <a:gd name="connsiteX93" fmla="*/ 6530009 w 6861727"/>
                <a:gd name="connsiteY93" fmla="*/ 3145734 h 3510996"/>
                <a:gd name="connsiteX94" fmla="*/ 6708913 w 6861727"/>
                <a:gd name="connsiteY94" fmla="*/ 3142006 h 3510996"/>
                <a:gd name="connsiteX95" fmla="*/ 6824456 w 6861727"/>
                <a:gd name="connsiteY95" fmla="*/ 3171824 h 3510996"/>
                <a:gd name="connsiteX96" fmla="*/ 6861728 w 6861727"/>
                <a:gd name="connsiteY96" fmla="*/ 3183005 h 3510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6861727" h="3510996">
                  <a:moveTo>
                    <a:pt x="6861728" y="3183005"/>
                  </a:moveTo>
                  <a:lnTo>
                    <a:pt x="6861728" y="52180"/>
                  </a:lnTo>
                  <a:lnTo>
                    <a:pt x="6824456" y="78271"/>
                  </a:lnTo>
                  <a:lnTo>
                    <a:pt x="6649279" y="26090"/>
                  </a:lnTo>
                  <a:lnTo>
                    <a:pt x="6552372" y="0"/>
                  </a:lnTo>
                  <a:cubicBezTo>
                    <a:pt x="6459193" y="18636"/>
                    <a:pt x="6414467" y="48453"/>
                    <a:pt x="6373468" y="63362"/>
                  </a:cubicBezTo>
                  <a:cubicBezTo>
                    <a:pt x="6332469" y="78271"/>
                    <a:pt x="6295197" y="119269"/>
                    <a:pt x="6295197" y="119269"/>
                  </a:cubicBezTo>
                  <a:lnTo>
                    <a:pt x="6079021" y="163996"/>
                  </a:lnTo>
                  <a:cubicBezTo>
                    <a:pt x="5967206" y="96906"/>
                    <a:pt x="5985842" y="167723"/>
                    <a:pt x="5907571" y="137905"/>
                  </a:cubicBezTo>
                  <a:cubicBezTo>
                    <a:pt x="5825573" y="108088"/>
                    <a:pt x="5758484" y="93179"/>
                    <a:pt x="5758484" y="93179"/>
                  </a:cubicBezTo>
                  <a:cubicBezTo>
                    <a:pt x="5758484" y="93179"/>
                    <a:pt x="5713758" y="63362"/>
                    <a:pt x="5669032" y="74543"/>
                  </a:cubicBezTo>
                  <a:cubicBezTo>
                    <a:pt x="5628033" y="89452"/>
                    <a:pt x="5639214" y="141632"/>
                    <a:pt x="5568398" y="145360"/>
                  </a:cubicBezTo>
                  <a:cubicBezTo>
                    <a:pt x="5497582" y="149087"/>
                    <a:pt x="5329859" y="122997"/>
                    <a:pt x="5311223" y="186359"/>
                  </a:cubicBezTo>
                  <a:cubicBezTo>
                    <a:pt x="5292587" y="245993"/>
                    <a:pt x="5292587" y="245993"/>
                    <a:pt x="5292587" y="245993"/>
                  </a:cubicBezTo>
                  <a:lnTo>
                    <a:pt x="5106228" y="219903"/>
                  </a:lnTo>
                  <a:lnTo>
                    <a:pt x="5061502" y="171450"/>
                  </a:lnTo>
                  <a:lnTo>
                    <a:pt x="4931051" y="115542"/>
                  </a:lnTo>
                  <a:cubicBezTo>
                    <a:pt x="4931051" y="115542"/>
                    <a:pt x="4945960" y="152814"/>
                    <a:pt x="4871416" y="152814"/>
                  </a:cubicBezTo>
                  <a:cubicBezTo>
                    <a:pt x="4796873" y="152814"/>
                    <a:pt x="4800600" y="115542"/>
                    <a:pt x="4692512" y="178904"/>
                  </a:cubicBezTo>
                  <a:cubicBezTo>
                    <a:pt x="4584424" y="242266"/>
                    <a:pt x="4535971" y="290719"/>
                    <a:pt x="4535971" y="290719"/>
                  </a:cubicBezTo>
                  <a:cubicBezTo>
                    <a:pt x="4409247" y="272083"/>
                    <a:pt x="4461427" y="305628"/>
                    <a:pt x="4409247" y="272083"/>
                  </a:cubicBezTo>
                  <a:cubicBezTo>
                    <a:pt x="4360794" y="238539"/>
                    <a:pt x="4360794" y="238539"/>
                    <a:pt x="4360794" y="238539"/>
                  </a:cubicBezTo>
                  <a:lnTo>
                    <a:pt x="4196798" y="197540"/>
                  </a:lnTo>
                  <a:lnTo>
                    <a:pt x="4096164" y="190086"/>
                  </a:lnTo>
                  <a:cubicBezTo>
                    <a:pt x="3973168" y="197540"/>
                    <a:pt x="3954532" y="212449"/>
                    <a:pt x="3887443" y="242266"/>
                  </a:cubicBezTo>
                  <a:cubicBezTo>
                    <a:pt x="3824081" y="272083"/>
                    <a:pt x="3809172" y="298174"/>
                    <a:pt x="3775627" y="320537"/>
                  </a:cubicBezTo>
                  <a:cubicBezTo>
                    <a:pt x="3742083" y="342900"/>
                    <a:pt x="3742083" y="342900"/>
                    <a:pt x="3742083" y="342900"/>
                  </a:cubicBezTo>
                  <a:lnTo>
                    <a:pt x="3473726" y="227357"/>
                  </a:lnTo>
                  <a:lnTo>
                    <a:pt x="3309731" y="204994"/>
                  </a:lnTo>
                  <a:cubicBezTo>
                    <a:pt x="3309731" y="204994"/>
                    <a:pt x="3276186" y="309355"/>
                    <a:pt x="3175552" y="301901"/>
                  </a:cubicBezTo>
                  <a:cubicBezTo>
                    <a:pt x="3074918" y="294447"/>
                    <a:pt x="2992921" y="320537"/>
                    <a:pt x="2992921" y="320537"/>
                  </a:cubicBezTo>
                  <a:cubicBezTo>
                    <a:pt x="2892287" y="313083"/>
                    <a:pt x="2799108" y="268356"/>
                    <a:pt x="2750654" y="253448"/>
                  </a:cubicBezTo>
                  <a:cubicBezTo>
                    <a:pt x="2702201" y="238539"/>
                    <a:pt x="2646293" y="197540"/>
                    <a:pt x="2582932" y="186359"/>
                  </a:cubicBezTo>
                  <a:cubicBezTo>
                    <a:pt x="2519570" y="178904"/>
                    <a:pt x="2363028" y="104361"/>
                    <a:pt x="2363028" y="104361"/>
                  </a:cubicBezTo>
                  <a:cubicBezTo>
                    <a:pt x="2363028" y="104361"/>
                    <a:pt x="2277303" y="212449"/>
                    <a:pt x="2169215" y="231085"/>
                  </a:cubicBezTo>
                  <a:cubicBezTo>
                    <a:pt x="2061127" y="253448"/>
                    <a:pt x="2061127" y="253448"/>
                    <a:pt x="2061127" y="253448"/>
                  </a:cubicBezTo>
                  <a:cubicBezTo>
                    <a:pt x="2061127" y="253448"/>
                    <a:pt x="2083490" y="238539"/>
                    <a:pt x="1975402" y="279538"/>
                  </a:cubicBezTo>
                  <a:cubicBezTo>
                    <a:pt x="1871041" y="324264"/>
                    <a:pt x="1982857" y="450988"/>
                    <a:pt x="1796498" y="406262"/>
                  </a:cubicBezTo>
                  <a:cubicBezTo>
                    <a:pt x="1613866" y="361536"/>
                    <a:pt x="1483415" y="421170"/>
                    <a:pt x="1420053" y="372717"/>
                  </a:cubicBezTo>
                  <a:cubicBezTo>
                    <a:pt x="1356691" y="324264"/>
                    <a:pt x="1367873" y="335446"/>
                    <a:pt x="1263512" y="298174"/>
                  </a:cubicBezTo>
                  <a:cubicBezTo>
                    <a:pt x="1155424" y="260902"/>
                    <a:pt x="1211332" y="320537"/>
                    <a:pt x="1118152" y="279538"/>
                  </a:cubicBezTo>
                  <a:cubicBezTo>
                    <a:pt x="1024973" y="238539"/>
                    <a:pt x="905703" y="182632"/>
                    <a:pt x="857250" y="171450"/>
                  </a:cubicBezTo>
                  <a:cubicBezTo>
                    <a:pt x="808797" y="156541"/>
                    <a:pt x="682073" y="119269"/>
                    <a:pt x="682073" y="119269"/>
                  </a:cubicBezTo>
                  <a:cubicBezTo>
                    <a:pt x="682073" y="119269"/>
                    <a:pt x="659710" y="134178"/>
                    <a:pt x="581439" y="190086"/>
                  </a:cubicBezTo>
                  <a:cubicBezTo>
                    <a:pt x="506896" y="245993"/>
                    <a:pt x="465897" y="283265"/>
                    <a:pt x="424898" y="301901"/>
                  </a:cubicBezTo>
                  <a:cubicBezTo>
                    <a:pt x="383899" y="316810"/>
                    <a:pt x="413716" y="368990"/>
                    <a:pt x="335446" y="365263"/>
                  </a:cubicBezTo>
                  <a:cubicBezTo>
                    <a:pt x="257175" y="361536"/>
                    <a:pt x="156541" y="368990"/>
                    <a:pt x="156541" y="368990"/>
                  </a:cubicBezTo>
                  <a:cubicBezTo>
                    <a:pt x="156541" y="368990"/>
                    <a:pt x="89452" y="354081"/>
                    <a:pt x="40999" y="339173"/>
                  </a:cubicBezTo>
                  <a:cubicBezTo>
                    <a:pt x="-7454" y="324264"/>
                    <a:pt x="104361" y="354081"/>
                    <a:pt x="0" y="327991"/>
                  </a:cubicBezTo>
                  <a:lnTo>
                    <a:pt x="0" y="3458816"/>
                  </a:lnTo>
                  <a:lnTo>
                    <a:pt x="37272" y="3432726"/>
                  </a:lnTo>
                  <a:lnTo>
                    <a:pt x="212449" y="3484906"/>
                  </a:lnTo>
                  <a:lnTo>
                    <a:pt x="309355" y="3510997"/>
                  </a:lnTo>
                  <a:cubicBezTo>
                    <a:pt x="402535" y="3492361"/>
                    <a:pt x="447261" y="3462543"/>
                    <a:pt x="488260" y="3447634"/>
                  </a:cubicBezTo>
                  <a:cubicBezTo>
                    <a:pt x="529259" y="3432726"/>
                    <a:pt x="566530" y="3391727"/>
                    <a:pt x="566530" y="3391727"/>
                  </a:cubicBezTo>
                  <a:lnTo>
                    <a:pt x="782707" y="3347001"/>
                  </a:lnTo>
                  <a:cubicBezTo>
                    <a:pt x="894522" y="3414090"/>
                    <a:pt x="875886" y="3343274"/>
                    <a:pt x="954157" y="3373091"/>
                  </a:cubicBezTo>
                  <a:cubicBezTo>
                    <a:pt x="1036154" y="3402908"/>
                    <a:pt x="1103244" y="3417817"/>
                    <a:pt x="1103244" y="3417817"/>
                  </a:cubicBezTo>
                  <a:cubicBezTo>
                    <a:pt x="1103244" y="3417817"/>
                    <a:pt x="1147970" y="3447634"/>
                    <a:pt x="1192696" y="3436453"/>
                  </a:cubicBezTo>
                  <a:cubicBezTo>
                    <a:pt x="1233695" y="3421544"/>
                    <a:pt x="1222513" y="3369364"/>
                    <a:pt x="1293329" y="3365637"/>
                  </a:cubicBezTo>
                  <a:cubicBezTo>
                    <a:pt x="1364146" y="3361910"/>
                    <a:pt x="1531869" y="3388000"/>
                    <a:pt x="1550504" y="3324638"/>
                  </a:cubicBezTo>
                  <a:cubicBezTo>
                    <a:pt x="1569140" y="3265003"/>
                    <a:pt x="1569140" y="3265003"/>
                    <a:pt x="1569140" y="3265003"/>
                  </a:cubicBezTo>
                  <a:lnTo>
                    <a:pt x="1755499" y="3291093"/>
                  </a:lnTo>
                  <a:lnTo>
                    <a:pt x="1800225" y="3339547"/>
                  </a:lnTo>
                  <a:lnTo>
                    <a:pt x="1938131" y="3391727"/>
                  </a:lnTo>
                  <a:cubicBezTo>
                    <a:pt x="1938131" y="3391727"/>
                    <a:pt x="1923222" y="3354455"/>
                    <a:pt x="1997765" y="3354455"/>
                  </a:cubicBezTo>
                  <a:cubicBezTo>
                    <a:pt x="2072309" y="3354455"/>
                    <a:pt x="2068582" y="3391727"/>
                    <a:pt x="2176670" y="3328365"/>
                  </a:cubicBezTo>
                  <a:cubicBezTo>
                    <a:pt x="2284758" y="3265003"/>
                    <a:pt x="2333211" y="3216550"/>
                    <a:pt x="2333211" y="3216550"/>
                  </a:cubicBezTo>
                  <a:cubicBezTo>
                    <a:pt x="2459935" y="3235186"/>
                    <a:pt x="2407755" y="3201641"/>
                    <a:pt x="2459935" y="3235186"/>
                  </a:cubicBezTo>
                  <a:cubicBezTo>
                    <a:pt x="2508388" y="3268731"/>
                    <a:pt x="2508388" y="3268731"/>
                    <a:pt x="2508388" y="3268731"/>
                  </a:cubicBezTo>
                  <a:lnTo>
                    <a:pt x="2672384" y="3309729"/>
                  </a:lnTo>
                  <a:lnTo>
                    <a:pt x="2769290" y="3320911"/>
                  </a:lnTo>
                  <a:cubicBezTo>
                    <a:pt x="2892287" y="3313457"/>
                    <a:pt x="2910923" y="3298547"/>
                    <a:pt x="2978012" y="3268731"/>
                  </a:cubicBezTo>
                  <a:cubicBezTo>
                    <a:pt x="3041374" y="3238913"/>
                    <a:pt x="3056283" y="3212823"/>
                    <a:pt x="3089827" y="3190460"/>
                  </a:cubicBezTo>
                  <a:cubicBezTo>
                    <a:pt x="3123372" y="3168096"/>
                    <a:pt x="3123372" y="3168096"/>
                    <a:pt x="3123372" y="3168096"/>
                  </a:cubicBezTo>
                  <a:lnTo>
                    <a:pt x="3391728" y="3283639"/>
                  </a:lnTo>
                  <a:lnTo>
                    <a:pt x="3555724" y="3306002"/>
                  </a:lnTo>
                  <a:cubicBezTo>
                    <a:pt x="3555724" y="3306002"/>
                    <a:pt x="3589269" y="3201641"/>
                    <a:pt x="3689902" y="3209096"/>
                  </a:cubicBezTo>
                  <a:cubicBezTo>
                    <a:pt x="3790536" y="3216550"/>
                    <a:pt x="3872534" y="3190460"/>
                    <a:pt x="3872534" y="3190460"/>
                  </a:cubicBezTo>
                  <a:cubicBezTo>
                    <a:pt x="3973168" y="3197914"/>
                    <a:pt x="4066347" y="3242640"/>
                    <a:pt x="4114800" y="3257549"/>
                  </a:cubicBezTo>
                  <a:cubicBezTo>
                    <a:pt x="4163253" y="3272457"/>
                    <a:pt x="4219161" y="3313457"/>
                    <a:pt x="4282523" y="3324638"/>
                  </a:cubicBezTo>
                  <a:cubicBezTo>
                    <a:pt x="4345885" y="3332092"/>
                    <a:pt x="4502426" y="3406636"/>
                    <a:pt x="4502426" y="3406636"/>
                  </a:cubicBezTo>
                  <a:cubicBezTo>
                    <a:pt x="4502426" y="3406636"/>
                    <a:pt x="4588151" y="3298547"/>
                    <a:pt x="4696239" y="3279912"/>
                  </a:cubicBezTo>
                  <a:cubicBezTo>
                    <a:pt x="4804328" y="3257549"/>
                    <a:pt x="4804328" y="3257549"/>
                    <a:pt x="4804328" y="3257549"/>
                  </a:cubicBezTo>
                  <a:cubicBezTo>
                    <a:pt x="4804328" y="3257549"/>
                    <a:pt x="4781964" y="3272457"/>
                    <a:pt x="4890052" y="3231459"/>
                  </a:cubicBezTo>
                  <a:cubicBezTo>
                    <a:pt x="4994413" y="3186732"/>
                    <a:pt x="4882598" y="3060009"/>
                    <a:pt x="5068957" y="3104735"/>
                  </a:cubicBezTo>
                  <a:cubicBezTo>
                    <a:pt x="5251589" y="3149461"/>
                    <a:pt x="5382040" y="3089826"/>
                    <a:pt x="5445401" y="3138280"/>
                  </a:cubicBezTo>
                  <a:cubicBezTo>
                    <a:pt x="5508763" y="3186732"/>
                    <a:pt x="5497582" y="3175551"/>
                    <a:pt x="5601943" y="3212823"/>
                  </a:cubicBezTo>
                  <a:cubicBezTo>
                    <a:pt x="5710030" y="3250095"/>
                    <a:pt x="5654123" y="3190460"/>
                    <a:pt x="5747302" y="3231459"/>
                  </a:cubicBezTo>
                  <a:cubicBezTo>
                    <a:pt x="5836755" y="3272457"/>
                    <a:pt x="5959752" y="3328365"/>
                    <a:pt x="6008204" y="3339547"/>
                  </a:cubicBezTo>
                  <a:cubicBezTo>
                    <a:pt x="6056658" y="3354455"/>
                    <a:pt x="6183382" y="3391727"/>
                    <a:pt x="6183382" y="3391727"/>
                  </a:cubicBezTo>
                  <a:cubicBezTo>
                    <a:pt x="6183382" y="3391727"/>
                    <a:pt x="6205745" y="3376818"/>
                    <a:pt x="6284016" y="3320911"/>
                  </a:cubicBezTo>
                  <a:cubicBezTo>
                    <a:pt x="6358559" y="3265003"/>
                    <a:pt x="6399558" y="3227731"/>
                    <a:pt x="6440557" y="3209096"/>
                  </a:cubicBezTo>
                  <a:cubicBezTo>
                    <a:pt x="6481556" y="3194187"/>
                    <a:pt x="6451738" y="3142006"/>
                    <a:pt x="6530009" y="3145734"/>
                  </a:cubicBezTo>
                  <a:cubicBezTo>
                    <a:pt x="6608280" y="3149461"/>
                    <a:pt x="6708913" y="3142006"/>
                    <a:pt x="6708913" y="3142006"/>
                  </a:cubicBezTo>
                  <a:cubicBezTo>
                    <a:pt x="6708913" y="3142006"/>
                    <a:pt x="6776002" y="3156915"/>
                    <a:pt x="6824456" y="3171824"/>
                  </a:cubicBezTo>
                  <a:cubicBezTo>
                    <a:pt x="6865454" y="3183005"/>
                    <a:pt x="6757367" y="3156915"/>
                    <a:pt x="6861728" y="3183005"/>
                  </a:cubicBezTo>
                  <a:close/>
                </a:path>
              </a:pathLst>
            </a:custGeom>
            <a:solidFill>
              <a:srgbClr val="DAD1C8"/>
            </a:solidFill>
            <a:ln w="372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A592795E-D066-4980-8C59-8E100177ACA5}"/>
                </a:ext>
              </a:extLst>
            </p:cNvPr>
            <p:cNvSpPr/>
            <p:nvPr/>
          </p:nvSpPr>
          <p:spPr>
            <a:xfrm>
              <a:off x="0" y="3613703"/>
              <a:ext cx="6850545" cy="3656356"/>
            </a:xfrm>
            <a:custGeom>
              <a:avLst/>
              <a:gdLst>
                <a:gd name="connsiteX0" fmla="*/ 6694005 w 6850545"/>
                <a:gd name="connsiteY0" fmla="*/ 145360 h 3656356"/>
                <a:gd name="connsiteX1" fmla="*/ 6626916 w 6850545"/>
                <a:gd name="connsiteY1" fmla="*/ 182632 h 3656356"/>
                <a:gd name="connsiteX2" fmla="*/ 6522555 w 6850545"/>
                <a:gd name="connsiteY2" fmla="*/ 234812 h 3656356"/>
                <a:gd name="connsiteX3" fmla="*/ 6470374 w 6850545"/>
                <a:gd name="connsiteY3" fmla="*/ 253448 h 3656356"/>
                <a:gd name="connsiteX4" fmla="*/ 6243017 w 6850545"/>
                <a:gd name="connsiteY4" fmla="*/ 264629 h 3656356"/>
                <a:gd name="connsiteX5" fmla="*/ 6164746 w 6850545"/>
                <a:gd name="connsiteY5" fmla="*/ 279538 h 3656356"/>
                <a:gd name="connsiteX6" fmla="*/ 6075294 w 6850545"/>
                <a:gd name="connsiteY6" fmla="*/ 313083 h 3656356"/>
                <a:gd name="connsiteX7" fmla="*/ 6038022 w 6850545"/>
                <a:gd name="connsiteY7" fmla="*/ 327991 h 3656356"/>
                <a:gd name="connsiteX8" fmla="*/ 5948570 w 6850545"/>
                <a:gd name="connsiteY8" fmla="*/ 361536 h 3656356"/>
                <a:gd name="connsiteX9" fmla="*/ 5806937 w 6850545"/>
                <a:gd name="connsiteY9" fmla="*/ 368990 h 3656356"/>
                <a:gd name="connsiteX10" fmla="*/ 5732394 w 6850545"/>
                <a:gd name="connsiteY10" fmla="*/ 316810 h 3656356"/>
                <a:gd name="connsiteX11" fmla="*/ 5601943 w 6850545"/>
                <a:gd name="connsiteY11" fmla="*/ 227357 h 3656356"/>
                <a:gd name="connsiteX12" fmla="*/ 5516218 w 6850545"/>
                <a:gd name="connsiteY12" fmla="*/ 171450 h 3656356"/>
                <a:gd name="connsiteX13" fmla="*/ 5378312 w 6850545"/>
                <a:gd name="connsiteY13" fmla="*/ 231085 h 3656356"/>
                <a:gd name="connsiteX14" fmla="*/ 5177045 w 6850545"/>
                <a:gd name="connsiteY14" fmla="*/ 346627 h 3656356"/>
                <a:gd name="connsiteX15" fmla="*/ 5065229 w 6850545"/>
                <a:gd name="connsiteY15" fmla="*/ 372717 h 3656356"/>
                <a:gd name="connsiteX16" fmla="*/ 4942233 w 6850545"/>
                <a:gd name="connsiteY16" fmla="*/ 450988 h 3656356"/>
                <a:gd name="connsiteX17" fmla="*/ 4644059 w 6850545"/>
                <a:gd name="connsiteY17" fmla="*/ 506895 h 3656356"/>
                <a:gd name="connsiteX18" fmla="*/ 4494972 w 6850545"/>
                <a:gd name="connsiteY18" fmla="*/ 406262 h 3656356"/>
                <a:gd name="connsiteX19" fmla="*/ 4427883 w 6850545"/>
                <a:gd name="connsiteY19" fmla="*/ 387626 h 3656356"/>
                <a:gd name="connsiteX20" fmla="*/ 4338431 w 6850545"/>
                <a:gd name="connsiteY20" fmla="*/ 376444 h 3656356"/>
                <a:gd name="connsiteX21" fmla="*/ 4174435 w 6850545"/>
                <a:gd name="connsiteY21" fmla="*/ 275811 h 3656356"/>
                <a:gd name="connsiteX22" fmla="*/ 4002985 w 6850545"/>
                <a:gd name="connsiteY22" fmla="*/ 365263 h 3656356"/>
                <a:gd name="connsiteX23" fmla="*/ 3872534 w 6850545"/>
                <a:gd name="connsiteY23" fmla="*/ 436079 h 3656356"/>
                <a:gd name="connsiteX24" fmla="*/ 3682448 w 6850545"/>
                <a:gd name="connsiteY24" fmla="*/ 514350 h 3656356"/>
                <a:gd name="connsiteX25" fmla="*/ 3537088 w 6850545"/>
                <a:gd name="connsiteY25" fmla="*/ 510623 h 3656356"/>
                <a:gd name="connsiteX26" fmla="*/ 3425273 w 6850545"/>
                <a:gd name="connsiteY26" fmla="*/ 436079 h 3656356"/>
                <a:gd name="connsiteX27" fmla="*/ 3294822 w 6850545"/>
                <a:gd name="connsiteY27" fmla="*/ 465897 h 3656356"/>
                <a:gd name="connsiteX28" fmla="*/ 3086100 w 6850545"/>
                <a:gd name="connsiteY28" fmla="*/ 588893 h 3656356"/>
                <a:gd name="connsiteX29" fmla="*/ 3056283 w 6850545"/>
                <a:gd name="connsiteY29" fmla="*/ 570257 h 3656356"/>
                <a:gd name="connsiteX30" fmla="*/ 2963103 w 6850545"/>
                <a:gd name="connsiteY30" fmla="*/ 506895 h 3656356"/>
                <a:gd name="connsiteX31" fmla="*/ 2795381 w 6850545"/>
                <a:gd name="connsiteY31" fmla="*/ 473351 h 3656356"/>
                <a:gd name="connsiteX32" fmla="*/ 2717110 w 6850545"/>
                <a:gd name="connsiteY32" fmla="*/ 488260 h 3656356"/>
                <a:gd name="connsiteX33" fmla="*/ 2586659 w 6850545"/>
                <a:gd name="connsiteY33" fmla="*/ 536713 h 3656356"/>
                <a:gd name="connsiteX34" fmla="*/ 2549387 w 6850545"/>
                <a:gd name="connsiteY34" fmla="*/ 570257 h 3656356"/>
                <a:gd name="connsiteX35" fmla="*/ 2452481 w 6850545"/>
                <a:gd name="connsiteY35" fmla="*/ 596348 h 3656356"/>
                <a:gd name="connsiteX36" fmla="*/ 2322029 w 6850545"/>
                <a:gd name="connsiteY36" fmla="*/ 506895 h 3656356"/>
                <a:gd name="connsiteX37" fmla="*/ 2180397 w 6850545"/>
                <a:gd name="connsiteY37" fmla="*/ 495714 h 3656356"/>
                <a:gd name="connsiteX38" fmla="*/ 2131944 w 6850545"/>
                <a:gd name="connsiteY38" fmla="*/ 465897 h 3656356"/>
                <a:gd name="connsiteX39" fmla="*/ 2027583 w 6850545"/>
                <a:gd name="connsiteY39" fmla="*/ 521804 h 3656356"/>
                <a:gd name="connsiteX40" fmla="*/ 1994038 w 6850545"/>
                <a:gd name="connsiteY40" fmla="*/ 570257 h 3656356"/>
                <a:gd name="connsiteX41" fmla="*/ 1844951 w 6850545"/>
                <a:gd name="connsiteY41" fmla="*/ 607529 h 3656356"/>
                <a:gd name="connsiteX42" fmla="*/ 1826315 w 6850545"/>
                <a:gd name="connsiteY42" fmla="*/ 555349 h 3656356"/>
                <a:gd name="connsiteX43" fmla="*/ 1621321 w 6850545"/>
                <a:gd name="connsiteY43" fmla="*/ 536713 h 3656356"/>
                <a:gd name="connsiteX44" fmla="*/ 1535596 w 6850545"/>
                <a:gd name="connsiteY44" fmla="*/ 480805 h 3656356"/>
                <a:gd name="connsiteX45" fmla="*/ 1464779 w 6850545"/>
                <a:gd name="connsiteY45" fmla="*/ 503168 h 3656356"/>
                <a:gd name="connsiteX46" fmla="*/ 1349237 w 6850545"/>
                <a:gd name="connsiteY46" fmla="*/ 555349 h 3656356"/>
                <a:gd name="connsiteX47" fmla="*/ 1215059 w 6850545"/>
                <a:gd name="connsiteY47" fmla="*/ 592621 h 3656356"/>
                <a:gd name="connsiteX48" fmla="*/ 1039882 w 6850545"/>
                <a:gd name="connsiteY48" fmla="*/ 570257 h 3656356"/>
                <a:gd name="connsiteX49" fmla="*/ 972792 w 6850545"/>
                <a:gd name="connsiteY49" fmla="*/ 525531 h 3656356"/>
                <a:gd name="connsiteX50" fmla="*/ 827433 w 6850545"/>
                <a:gd name="connsiteY50" fmla="*/ 480805 h 3656356"/>
                <a:gd name="connsiteX51" fmla="*/ 752889 w 6850545"/>
                <a:gd name="connsiteY51" fmla="*/ 510623 h 3656356"/>
                <a:gd name="connsiteX52" fmla="*/ 618711 w 6850545"/>
                <a:gd name="connsiteY52" fmla="*/ 570257 h 3656356"/>
                <a:gd name="connsiteX53" fmla="*/ 570258 w 6850545"/>
                <a:gd name="connsiteY53" fmla="*/ 536713 h 3656356"/>
                <a:gd name="connsiteX54" fmla="*/ 432352 w 6850545"/>
                <a:gd name="connsiteY54" fmla="*/ 499441 h 3656356"/>
                <a:gd name="connsiteX55" fmla="*/ 309355 w 6850545"/>
                <a:gd name="connsiteY55" fmla="*/ 559076 h 3656356"/>
                <a:gd name="connsiteX56" fmla="*/ 216176 w 6850545"/>
                <a:gd name="connsiteY56" fmla="*/ 495714 h 3656356"/>
                <a:gd name="connsiteX57" fmla="*/ 96907 w 6850545"/>
                <a:gd name="connsiteY57" fmla="*/ 488260 h 3656356"/>
                <a:gd name="connsiteX58" fmla="*/ 52180 w 6850545"/>
                <a:gd name="connsiteY58" fmla="*/ 555349 h 3656356"/>
                <a:gd name="connsiteX59" fmla="*/ 0 w 6850545"/>
                <a:gd name="connsiteY59" fmla="*/ 551621 h 3656356"/>
                <a:gd name="connsiteX60" fmla="*/ 0 w 6850545"/>
                <a:gd name="connsiteY60" fmla="*/ 1610139 h 3656356"/>
                <a:gd name="connsiteX61" fmla="*/ 0 w 6850545"/>
                <a:gd name="connsiteY61" fmla="*/ 2046218 h 3656356"/>
                <a:gd name="connsiteX62" fmla="*/ 0 w 6850545"/>
                <a:gd name="connsiteY62" fmla="*/ 3656356 h 3656356"/>
                <a:gd name="connsiteX63" fmla="*/ 156541 w 6850545"/>
                <a:gd name="connsiteY63" fmla="*/ 3510997 h 3656356"/>
                <a:gd name="connsiteX64" fmla="*/ 223630 w 6850545"/>
                <a:gd name="connsiteY64" fmla="*/ 3473725 h 3656356"/>
                <a:gd name="connsiteX65" fmla="*/ 327991 w 6850545"/>
                <a:gd name="connsiteY65" fmla="*/ 3421544 h 3656356"/>
                <a:gd name="connsiteX66" fmla="*/ 380172 w 6850545"/>
                <a:gd name="connsiteY66" fmla="*/ 3402908 h 3656356"/>
                <a:gd name="connsiteX67" fmla="*/ 607529 w 6850545"/>
                <a:gd name="connsiteY67" fmla="*/ 3391727 h 3656356"/>
                <a:gd name="connsiteX68" fmla="*/ 685800 w 6850545"/>
                <a:gd name="connsiteY68" fmla="*/ 3376818 h 3656356"/>
                <a:gd name="connsiteX69" fmla="*/ 775252 w 6850545"/>
                <a:gd name="connsiteY69" fmla="*/ 3343274 h 3656356"/>
                <a:gd name="connsiteX70" fmla="*/ 812524 w 6850545"/>
                <a:gd name="connsiteY70" fmla="*/ 3328365 h 3656356"/>
                <a:gd name="connsiteX71" fmla="*/ 901976 w 6850545"/>
                <a:gd name="connsiteY71" fmla="*/ 3294821 h 3656356"/>
                <a:gd name="connsiteX72" fmla="*/ 1043609 w 6850545"/>
                <a:gd name="connsiteY72" fmla="*/ 3287366 h 3656356"/>
                <a:gd name="connsiteX73" fmla="*/ 1118152 w 6850545"/>
                <a:gd name="connsiteY73" fmla="*/ 3339547 h 3656356"/>
                <a:gd name="connsiteX74" fmla="*/ 1248603 w 6850545"/>
                <a:gd name="connsiteY74" fmla="*/ 3428999 h 3656356"/>
                <a:gd name="connsiteX75" fmla="*/ 1334328 w 6850545"/>
                <a:gd name="connsiteY75" fmla="*/ 3484906 h 3656356"/>
                <a:gd name="connsiteX76" fmla="*/ 1472234 w 6850545"/>
                <a:gd name="connsiteY76" fmla="*/ 3425272 h 3656356"/>
                <a:gd name="connsiteX77" fmla="*/ 1673501 w 6850545"/>
                <a:gd name="connsiteY77" fmla="*/ 3309729 h 3656356"/>
                <a:gd name="connsiteX78" fmla="*/ 1785316 w 6850545"/>
                <a:gd name="connsiteY78" fmla="*/ 3283639 h 3656356"/>
                <a:gd name="connsiteX79" fmla="*/ 1908313 w 6850545"/>
                <a:gd name="connsiteY79" fmla="*/ 3205368 h 3656356"/>
                <a:gd name="connsiteX80" fmla="*/ 2206487 w 6850545"/>
                <a:gd name="connsiteY80" fmla="*/ 3149461 h 3656356"/>
                <a:gd name="connsiteX81" fmla="*/ 2355574 w 6850545"/>
                <a:gd name="connsiteY81" fmla="*/ 3250095 h 3656356"/>
                <a:gd name="connsiteX82" fmla="*/ 2422663 w 6850545"/>
                <a:gd name="connsiteY82" fmla="*/ 3268731 h 3656356"/>
                <a:gd name="connsiteX83" fmla="*/ 2512115 w 6850545"/>
                <a:gd name="connsiteY83" fmla="*/ 3279912 h 3656356"/>
                <a:gd name="connsiteX84" fmla="*/ 2676111 w 6850545"/>
                <a:gd name="connsiteY84" fmla="*/ 3380546 h 3656356"/>
                <a:gd name="connsiteX85" fmla="*/ 2847561 w 6850545"/>
                <a:gd name="connsiteY85" fmla="*/ 3291093 h 3656356"/>
                <a:gd name="connsiteX86" fmla="*/ 2978012 w 6850545"/>
                <a:gd name="connsiteY86" fmla="*/ 3220277 h 3656356"/>
                <a:gd name="connsiteX87" fmla="*/ 3168098 w 6850545"/>
                <a:gd name="connsiteY87" fmla="*/ 3142006 h 3656356"/>
                <a:gd name="connsiteX88" fmla="*/ 3313458 w 6850545"/>
                <a:gd name="connsiteY88" fmla="*/ 3145734 h 3656356"/>
                <a:gd name="connsiteX89" fmla="*/ 3425273 w 6850545"/>
                <a:gd name="connsiteY89" fmla="*/ 3220277 h 3656356"/>
                <a:gd name="connsiteX90" fmla="*/ 3555724 w 6850545"/>
                <a:gd name="connsiteY90" fmla="*/ 3190460 h 3656356"/>
                <a:gd name="connsiteX91" fmla="*/ 3764446 w 6850545"/>
                <a:gd name="connsiteY91" fmla="*/ 3067463 h 3656356"/>
                <a:gd name="connsiteX92" fmla="*/ 3794263 w 6850545"/>
                <a:gd name="connsiteY92" fmla="*/ 3086099 h 3656356"/>
                <a:gd name="connsiteX93" fmla="*/ 3887443 w 6850545"/>
                <a:gd name="connsiteY93" fmla="*/ 3149461 h 3656356"/>
                <a:gd name="connsiteX94" fmla="*/ 4055165 w 6850545"/>
                <a:gd name="connsiteY94" fmla="*/ 3183005 h 3656356"/>
                <a:gd name="connsiteX95" fmla="*/ 4133436 w 6850545"/>
                <a:gd name="connsiteY95" fmla="*/ 3168096 h 3656356"/>
                <a:gd name="connsiteX96" fmla="*/ 4263887 w 6850545"/>
                <a:gd name="connsiteY96" fmla="*/ 3119644 h 3656356"/>
                <a:gd name="connsiteX97" fmla="*/ 4301159 w 6850545"/>
                <a:gd name="connsiteY97" fmla="*/ 3086099 h 3656356"/>
                <a:gd name="connsiteX98" fmla="*/ 4398065 w 6850545"/>
                <a:gd name="connsiteY98" fmla="*/ 3060009 h 3656356"/>
                <a:gd name="connsiteX99" fmla="*/ 4528517 w 6850545"/>
                <a:gd name="connsiteY99" fmla="*/ 3149461 h 3656356"/>
                <a:gd name="connsiteX100" fmla="*/ 4670149 w 6850545"/>
                <a:gd name="connsiteY100" fmla="*/ 3160642 h 3656356"/>
                <a:gd name="connsiteX101" fmla="*/ 4718602 w 6850545"/>
                <a:gd name="connsiteY101" fmla="*/ 3190460 h 3656356"/>
                <a:gd name="connsiteX102" fmla="*/ 4822963 w 6850545"/>
                <a:gd name="connsiteY102" fmla="*/ 3134552 h 3656356"/>
                <a:gd name="connsiteX103" fmla="*/ 4856508 w 6850545"/>
                <a:gd name="connsiteY103" fmla="*/ 3086099 h 3656356"/>
                <a:gd name="connsiteX104" fmla="*/ 5005595 w 6850545"/>
                <a:gd name="connsiteY104" fmla="*/ 3048827 h 3656356"/>
                <a:gd name="connsiteX105" fmla="*/ 5024231 w 6850545"/>
                <a:gd name="connsiteY105" fmla="*/ 3101008 h 3656356"/>
                <a:gd name="connsiteX106" fmla="*/ 5229225 w 6850545"/>
                <a:gd name="connsiteY106" fmla="*/ 3119644 h 3656356"/>
                <a:gd name="connsiteX107" fmla="*/ 5314950 w 6850545"/>
                <a:gd name="connsiteY107" fmla="*/ 3175551 h 3656356"/>
                <a:gd name="connsiteX108" fmla="*/ 5385767 w 6850545"/>
                <a:gd name="connsiteY108" fmla="*/ 3153188 h 3656356"/>
                <a:gd name="connsiteX109" fmla="*/ 5501309 w 6850545"/>
                <a:gd name="connsiteY109" fmla="*/ 3101008 h 3656356"/>
                <a:gd name="connsiteX110" fmla="*/ 5635487 w 6850545"/>
                <a:gd name="connsiteY110" fmla="*/ 3063736 h 3656356"/>
                <a:gd name="connsiteX111" fmla="*/ 5810664 w 6850545"/>
                <a:gd name="connsiteY111" fmla="*/ 3086099 h 3656356"/>
                <a:gd name="connsiteX112" fmla="*/ 5877753 w 6850545"/>
                <a:gd name="connsiteY112" fmla="*/ 3130825 h 3656356"/>
                <a:gd name="connsiteX113" fmla="*/ 6023114 w 6850545"/>
                <a:gd name="connsiteY113" fmla="*/ 3175551 h 3656356"/>
                <a:gd name="connsiteX114" fmla="*/ 6097657 w 6850545"/>
                <a:gd name="connsiteY114" fmla="*/ 3145734 h 3656356"/>
                <a:gd name="connsiteX115" fmla="*/ 6231835 w 6850545"/>
                <a:gd name="connsiteY115" fmla="*/ 3086099 h 3656356"/>
                <a:gd name="connsiteX116" fmla="*/ 6280288 w 6850545"/>
                <a:gd name="connsiteY116" fmla="*/ 3119644 h 3656356"/>
                <a:gd name="connsiteX117" fmla="*/ 6418194 w 6850545"/>
                <a:gd name="connsiteY117" fmla="*/ 3156915 h 3656356"/>
                <a:gd name="connsiteX118" fmla="*/ 6541190 w 6850545"/>
                <a:gd name="connsiteY118" fmla="*/ 3097280 h 3656356"/>
                <a:gd name="connsiteX119" fmla="*/ 6634370 w 6850545"/>
                <a:gd name="connsiteY119" fmla="*/ 3160642 h 3656356"/>
                <a:gd name="connsiteX120" fmla="*/ 6753639 w 6850545"/>
                <a:gd name="connsiteY120" fmla="*/ 3168096 h 3656356"/>
                <a:gd name="connsiteX121" fmla="*/ 6798365 w 6850545"/>
                <a:gd name="connsiteY121" fmla="*/ 3101008 h 3656356"/>
                <a:gd name="connsiteX122" fmla="*/ 6850546 w 6850545"/>
                <a:gd name="connsiteY122" fmla="*/ 3089826 h 3656356"/>
                <a:gd name="connsiteX123" fmla="*/ 6850546 w 6850545"/>
                <a:gd name="connsiteY123" fmla="*/ 2031309 h 3656356"/>
                <a:gd name="connsiteX124" fmla="*/ 6850546 w 6850545"/>
                <a:gd name="connsiteY124" fmla="*/ 1595230 h 3656356"/>
                <a:gd name="connsiteX125" fmla="*/ 6850546 w 6850545"/>
                <a:gd name="connsiteY125" fmla="*/ 0 h 3656356"/>
                <a:gd name="connsiteX126" fmla="*/ 6694005 w 6850545"/>
                <a:gd name="connsiteY126" fmla="*/ 145360 h 3656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6850545" h="3656356">
                  <a:moveTo>
                    <a:pt x="6694005" y="145360"/>
                  </a:moveTo>
                  <a:cubicBezTo>
                    <a:pt x="6694005" y="145360"/>
                    <a:pt x="6694005" y="145360"/>
                    <a:pt x="6626916" y="182632"/>
                  </a:cubicBezTo>
                  <a:cubicBezTo>
                    <a:pt x="6559826" y="219903"/>
                    <a:pt x="6626916" y="182632"/>
                    <a:pt x="6522555" y="234812"/>
                  </a:cubicBezTo>
                  <a:cubicBezTo>
                    <a:pt x="6418194" y="286992"/>
                    <a:pt x="6522555" y="234812"/>
                    <a:pt x="6470374" y="253448"/>
                  </a:cubicBezTo>
                  <a:cubicBezTo>
                    <a:pt x="6418194" y="272083"/>
                    <a:pt x="6302652" y="275811"/>
                    <a:pt x="6243017" y="264629"/>
                  </a:cubicBezTo>
                  <a:cubicBezTo>
                    <a:pt x="6183382" y="249720"/>
                    <a:pt x="6243017" y="264629"/>
                    <a:pt x="6164746" y="279538"/>
                  </a:cubicBezTo>
                  <a:cubicBezTo>
                    <a:pt x="6086475" y="294447"/>
                    <a:pt x="6164746" y="279538"/>
                    <a:pt x="6075294" y="313083"/>
                  </a:cubicBezTo>
                  <a:cubicBezTo>
                    <a:pt x="5985842" y="346627"/>
                    <a:pt x="6075294" y="313083"/>
                    <a:pt x="6038022" y="327991"/>
                  </a:cubicBezTo>
                  <a:cubicBezTo>
                    <a:pt x="6000750" y="342900"/>
                    <a:pt x="5948570" y="361536"/>
                    <a:pt x="5948570" y="361536"/>
                  </a:cubicBezTo>
                  <a:cubicBezTo>
                    <a:pt x="5948570" y="361536"/>
                    <a:pt x="5866572" y="361536"/>
                    <a:pt x="5806937" y="368990"/>
                  </a:cubicBezTo>
                  <a:cubicBezTo>
                    <a:pt x="5747302" y="380171"/>
                    <a:pt x="5765938" y="331718"/>
                    <a:pt x="5732394" y="316810"/>
                  </a:cubicBezTo>
                  <a:cubicBezTo>
                    <a:pt x="5698849" y="305628"/>
                    <a:pt x="5665305" y="275811"/>
                    <a:pt x="5601943" y="227357"/>
                  </a:cubicBezTo>
                  <a:cubicBezTo>
                    <a:pt x="5538581" y="182632"/>
                    <a:pt x="5516218" y="171450"/>
                    <a:pt x="5516218" y="171450"/>
                  </a:cubicBezTo>
                  <a:cubicBezTo>
                    <a:pt x="5516218" y="171450"/>
                    <a:pt x="5419311" y="216176"/>
                    <a:pt x="5378312" y="231085"/>
                  </a:cubicBezTo>
                  <a:cubicBezTo>
                    <a:pt x="5341041" y="245993"/>
                    <a:pt x="5244134" y="305628"/>
                    <a:pt x="5177045" y="346627"/>
                  </a:cubicBezTo>
                  <a:cubicBezTo>
                    <a:pt x="5106229" y="387626"/>
                    <a:pt x="5147228" y="331718"/>
                    <a:pt x="5065229" y="372717"/>
                  </a:cubicBezTo>
                  <a:cubicBezTo>
                    <a:pt x="4983232" y="413716"/>
                    <a:pt x="4990686" y="402534"/>
                    <a:pt x="4942233" y="450988"/>
                  </a:cubicBezTo>
                  <a:cubicBezTo>
                    <a:pt x="4893780" y="499441"/>
                    <a:pt x="4789419" y="458442"/>
                    <a:pt x="4644059" y="506895"/>
                  </a:cubicBezTo>
                  <a:cubicBezTo>
                    <a:pt x="4498699" y="559076"/>
                    <a:pt x="4580697" y="436079"/>
                    <a:pt x="4494972" y="406262"/>
                  </a:cubicBezTo>
                  <a:cubicBezTo>
                    <a:pt x="4409247" y="372717"/>
                    <a:pt x="4427883" y="387626"/>
                    <a:pt x="4427883" y="387626"/>
                  </a:cubicBezTo>
                  <a:cubicBezTo>
                    <a:pt x="4427883" y="387626"/>
                    <a:pt x="4427883" y="387626"/>
                    <a:pt x="4338431" y="376444"/>
                  </a:cubicBezTo>
                  <a:cubicBezTo>
                    <a:pt x="4248979" y="365263"/>
                    <a:pt x="4174435" y="275811"/>
                    <a:pt x="4174435" y="275811"/>
                  </a:cubicBezTo>
                  <a:cubicBezTo>
                    <a:pt x="4174435" y="275811"/>
                    <a:pt x="4055165" y="354081"/>
                    <a:pt x="4002985" y="365263"/>
                  </a:cubicBezTo>
                  <a:cubicBezTo>
                    <a:pt x="3954532" y="376444"/>
                    <a:pt x="3909806" y="421170"/>
                    <a:pt x="3872534" y="436079"/>
                  </a:cubicBezTo>
                  <a:cubicBezTo>
                    <a:pt x="3835262" y="450988"/>
                    <a:pt x="3760719" y="499441"/>
                    <a:pt x="3682448" y="514350"/>
                  </a:cubicBezTo>
                  <a:cubicBezTo>
                    <a:pt x="3682448" y="514350"/>
                    <a:pt x="3615359" y="495714"/>
                    <a:pt x="3537088" y="510623"/>
                  </a:cubicBezTo>
                  <a:cubicBezTo>
                    <a:pt x="3458818" y="525531"/>
                    <a:pt x="3425273" y="436079"/>
                    <a:pt x="3425273" y="436079"/>
                  </a:cubicBezTo>
                  <a:lnTo>
                    <a:pt x="3294822" y="465897"/>
                  </a:lnTo>
                  <a:lnTo>
                    <a:pt x="3086100" y="588893"/>
                  </a:lnTo>
                  <a:cubicBezTo>
                    <a:pt x="3086100" y="588893"/>
                    <a:pt x="3086100" y="588893"/>
                    <a:pt x="3056283" y="570257"/>
                  </a:cubicBezTo>
                  <a:cubicBezTo>
                    <a:pt x="3026465" y="551621"/>
                    <a:pt x="3015284" y="529258"/>
                    <a:pt x="2963103" y="506895"/>
                  </a:cubicBezTo>
                  <a:cubicBezTo>
                    <a:pt x="2910923" y="484532"/>
                    <a:pt x="2892287" y="473351"/>
                    <a:pt x="2795381" y="473351"/>
                  </a:cubicBezTo>
                  <a:lnTo>
                    <a:pt x="2717110" y="488260"/>
                  </a:lnTo>
                  <a:lnTo>
                    <a:pt x="2586659" y="536713"/>
                  </a:lnTo>
                  <a:cubicBezTo>
                    <a:pt x="2586659" y="536713"/>
                    <a:pt x="2586659" y="536713"/>
                    <a:pt x="2549387" y="570257"/>
                  </a:cubicBezTo>
                  <a:cubicBezTo>
                    <a:pt x="2512115" y="603802"/>
                    <a:pt x="2549387" y="570257"/>
                    <a:pt x="2452481" y="596348"/>
                  </a:cubicBezTo>
                  <a:cubicBezTo>
                    <a:pt x="2452481" y="596348"/>
                    <a:pt x="2411482" y="555349"/>
                    <a:pt x="2322029" y="506895"/>
                  </a:cubicBezTo>
                  <a:cubicBezTo>
                    <a:pt x="2232577" y="458442"/>
                    <a:pt x="2236304" y="491987"/>
                    <a:pt x="2180397" y="495714"/>
                  </a:cubicBezTo>
                  <a:cubicBezTo>
                    <a:pt x="2120762" y="503168"/>
                    <a:pt x="2131944" y="465897"/>
                    <a:pt x="2131944" y="465897"/>
                  </a:cubicBezTo>
                  <a:lnTo>
                    <a:pt x="2027583" y="521804"/>
                  </a:lnTo>
                  <a:lnTo>
                    <a:pt x="1994038" y="570257"/>
                  </a:lnTo>
                  <a:lnTo>
                    <a:pt x="1844951" y="607529"/>
                  </a:lnTo>
                  <a:cubicBezTo>
                    <a:pt x="1844951" y="607529"/>
                    <a:pt x="1844951" y="607529"/>
                    <a:pt x="1826315" y="555349"/>
                  </a:cubicBezTo>
                  <a:cubicBezTo>
                    <a:pt x="1807679" y="503168"/>
                    <a:pt x="1677228" y="532986"/>
                    <a:pt x="1621321" y="536713"/>
                  </a:cubicBezTo>
                  <a:cubicBezTo>
                    <a:pt x="1565413" y="540440"/>
                    <a:pt x="1572867" y="488260"/>
                    <a:pt x="1535596" y="480805"/>
                  </a:cubicBezTo>
                  <a:cubicBezTo>
                    <a:pt x="1502051" y="469624"/>
                    <a:pt x="1464779" y="503168"/>
                    <a:pt x="1464779" y="503168"/>
                  </a:cubicBezTo>
                  <a:cubicBezTo>
                    <a:pt x="1464779" y="503168"/>
                    <a:pt x="1412599" y="521804"/>
                    <a:pt x="1349237" y="555349"/>
                  </a:cubicBezTo>
                  <a:cubicBezTo>
                    <a:pt x="1285875" y="588893"/>
                    <a:pt x="1300784" y="525531"/>
                    <a:pt x="1215059" y="592621"/>
                  </a:cubicBezTo>
                  <a:lnTo>
                    <a:pt x="1039882" y="570257"/>
                  </a:lnTo>
                  <a:cubicBezTo>
                    <a:pt x="1039882" y="570257"/>
                    <a:pt x="1010064" y="536713"/>
                    <a:pt x="972792" y="525531"/>
                  </a:cubicBezTo>
                  <a:cubicBezTo>
                    <a:pt x="939248" y="514350"/>
                    <a:pt x="901976" y="491987"/>
                    <a:pt x="827433" y="480805"/>
                  </a:cubicBezTo>
                  <a:lnTo>
                    <a:pt x="752889" y="510623"/>
                  </a:lnTo>
                  <a:lnTo>
                    <a:pt x="618711" y="570257"/>
                  </a:lnTo>
                  <a:lnTo>
                    <a:pt x="570258" y="536713"/>
                  </a:lnTo>
                  <a:lnTo>
                    <a:pt x="432352" y="499441"/>
                  </a:lnTo>
                  <a:lnTo>
                    <a:pt x="309355" y="559076"/>
                  </a:lnTo>
                  <a:cubicBezTo>
                    <a:pt x="309355" y="559076"/>
                    <a:pt x="264629" y="521804"/>
                    <a:pt x="216176" y="495714"/>
                  </a:cubicBezTo>
                  <a:cubicBezTo>
                    <a:pt x="167723" y="469624"/>
                    <a:pt x="96907" y="488260"/>
                    <a:pt x="96907" y="488260"/>
                  </a:cubicBezTo>
                  <a:lnTo>
                    <a:pt x="52180" y="555349"/>
                  </a:lnTo>
                  <a:lnTo>
                    <a:pt x="0" y="551621"/>
                  </a:lnTo>
                  <a:lnTo>
                    <a:pt x="0" y="1610139"/>
                  </a:lnTo>
                  <a:lnTo>
                    <a:pt x="0" y="2046218"/>
                  </a:lnTo>
                  <a:lnTo>
                    <a:pt x="0" y="3656356"/>
                  </a:lnTo>
                  <a:lnTo>
                    <a:pt x="156541" y="3510997"/>
                  </a:lnTo>
                  <a:cubicBezTo>
                    <a:pt x="156541" y="3510997"/>
                    <a:pt x="156541" y="3510997"/>
                    <a:pt x="223630" y="3473725"/>
                  </a:cubicBezTo>
                  <a:cubicBezTo>
                    <a:pt x="290720" y="3436453"/>
                    <a:pt x="223630" y="3473725"/>
                    <a:pt x="327991" y="3421544"/>
                  </a:cubicBezTo>
                  <a:cubicBezTo>
                    <a:pt x="432352" y="3369364"/>
                    <a:pt x="327991" y="3421544"/>
                    <a:pt x="380172" y="3402908"/>
                  </a:cubicBezTo>
                  <a:cubicBezTo>
                    <a:pt x="432352" y="3384273"/>
                    <a:pt x="547895" y="3380546"/>
                    <a:pt x="607529" y="3391727"/>
                  </a:cubicBezTo>
                  <a:cubicBezTo>
                    <a:pt x="667164" y="3406636"/>
                    <a:pt x="607529" y="3391727"/>
                    <a:pt x="685800" y="3376818"/>
                  </a:cubicBezTo>
                  <a:cubicBezTo>
                    <a:pt x="764071" y="3361910"/>
                    <a:pt x="685800" y="3376818"/>
                    <a:pt x="775252" y="3343274"/>
                  </a:cubicBezTo>
                  <a:cubicBezTo>
                    <a:pt x="864704" y="3309729"/>
                    <a:pt x="775252" y="3343274"/>
                    <a:pt x="812524" y="3328365"/>
                  </a:cubicBezTo>
                  <a:cubicBezTo>
                    <a:pt x="849796" y="3313457"/>
                    <a:pt x="901976" y="3294821"/>
                    <a:pt x="901976" y="3294821"/>
                  </a:cubicBezTo>
                  <a:cubicBezTo>
                    <a:pt x="901976" y="3294821"/>
                    <a:pt x="983974" y="3294821"/>
                    <a:pt x="1043609" y="3287366"/>
                  </a:cubicBezTo>
                  <a:cubicBezTo>
                    <a:pt x="1103244" y="3276185"/>
                    <a:pt x="1084608" y="3324638"/>
                    <a:pt x="1118152" y="3339547"/>
                  </a:cubicBezTo>
                  <a:cubicBezTo>
                    <a:pt x="1151697" y="3350728"/>
                    <a:pt x="1185241" y="3380546"/>
                    <a:pt x="1248603" y="3428999"/>
                  </a:cubicBezTo>
                  <a:cubicBezTo>
                    <a:pt x="1311965" y="3473725"/>
                    <a:pt x="1334328" y="3484906"/>
                    <a:pt x="1334328" y="3484906"/>
                  </a:cubicBezTo>
                  <a:cubicBezTo>
                    <a:pt x="1334328" y="3484906"/>
                    <a:pt x="1431235" y="3440180"/>
                    <a:pt x="1472234" y="3425272"/>
                  </a:cubicBezTo>
                  <a:cubicBezTo>
                    <a:pt x="1509505" y="3410363"/>
                    <a:pt x="1606412" y="3350728"/>
                    <a:pt x="1673501" y="3309729"/>
                  </a:cubicBezTo>
                  <a:cubicBezTo>
                    <a:pt x="1744317" y="3268731"/>
                    <a:pt x="1703319" y="3324638"/>
                    <a:pt x="1785316" y="3283639"/>
                  </a:cubicBezTo>
                  <a:cubicBezTo>
                    <a:pt x="1867314" y="3242640"/>
                    <a:pt x="1859860" y="3253822"/>
                    <a:pt x="1908313" y="3205368"/>
                  </a:cubicBezTo>
                  <a:cubicBezTo>
                    <a:pt x="1956766" y="3156915"/>
                    <a:pt x="2061127" y="3197914"/>
                    <a:pt x="2206487" y="3149461"/>
                  </a:cubicBezTo>
                  <a:cubicBezTo>
                    <a:pt x="2351847" y="3097280"/>
                    <a:pt x="2269849" y="3220277"/>
                    <a:pt x="2355574" y="3250095"/>
                  </a:cubicBezTo>
                  <a:cubicBezTo>
                    <a:pt x="2441299" y="3283639"/>
                    <a:pt x="2422663" y="3268731"/>
                    <a:pt x="2422663" y="3268731"/>
                  </a:cubicBezTo>
                  <a:cubicBezTo>
                    <a:pt x="2422663" y="3268731"/>
                    <a:pt x="2422663" y="3268731"/>
                    <a:pt x="2512115" y="3279912"/>
                  </a:cubicBezTo>
                  <a:cubicBezTo>
                    <a:pt x="2601568" y="3291093"/>
                    <a:pt x="2676111" y="3380546"/>
                    <a:pt x="2676111" y="3380546"/>
                  </a:cubicBezTo>
                  <a:cubicBezTo>
                    <a:pt x="2676111" y="3380546"/>
                    <a:pt x="2795381" y="3302275"/>
                    <a:pt x="2847561" y="3291093"/>
                  </a:cubicBezTo>
                  <a:cubicBezTo>
                    <a:pt x="2896014" y="3279912"/>
                    <a:pt x="2940740" y="3235186"/>
                    <a:pt x="2978012" y="3220277"/>
                  </a:cubicBezTo>
                  <a:cubicBezTo>
                    <a:pt x="3015284" y="3205368"/>
                    <a:pt x="3089827" y="3156915"/>
                    <a:pt x="3168098" y="3142006"/>
                  </a:cubicBezTo>
                  <a:cubicBezTo>
                    <a:pt x="3168098" y="3142006"/>
                    <a:pt x="3235187" y="3160642"/>
                    <a:pt x="3313458" y="3145734"/>
                  </a:cubicBezTo>
                  <a:cubicBezTo>
                    <a:pt x="3391728" y="3130825"/>
                    <a:pt x="3425273" y="3220277"/>
                    <a:pt x="3425273" y="3220277"/>
                  </a:cubicBezTo>
                  <a:lnTo>
                    <a:pt x="3555724" y="3190460"/>
                  </a:lnTo>
                  <a:lnTo>
                    <a:pt x="3764446" y="3067463"/>
                  </a:lnTo>
                  <a:cubicBezTo>
                    <a:pt x="3764446" y="3067463"/>
                    <a:pt x="3764446" y="3067463"/>
                    <a:pt x="3794263" y="3086099"/>
                  </a:cubicBezTo>
                  <a:cubicBezTo>
                    <a:pt x="3824081" y="3104735"/>
                    <a:pt x="3835262" y="3127098"/>
                    <a:pt x="3887443" y="3149461"/>
                  </a:cubicBezTo>
                  <a:cubicBezTo>
                    <a:pt x="3939623" y="3171824"/>
                    <a:pt x="3958259" y="3183005"/>
                    <a:pt x="4055165" y="3183005"/>
                  </a:cubicBezTo>
                  <a:lnTo>
                    <a:pt x="4133436" y="3168096"/>
                  </a:lnTo>
                  <a:lnTo>
                    <a:pt x="4263887" y="3119644"/>
                  </a:lnTo>
                  <a:cubicBezTo>
                    <a:pt x="4263887" y="3119644"/>
                    <a:pt x="4263887" y="3119644"/>
                    <a:pt x="4301159" y="3086099"/>
                  </a:cubicBezTo>
                  <a:cubicBezTo>
                    <a:pt x="4338431" y="3052554"/>
                    <a:pt x="4301159" y="3086099"/>
                    <a:pt x="4398065" y="3060009"/>
                  </a:cubicBezTo>
                  <a:cubicBezTo>
                    <a:pt x="4398065" y="3060009"/>
                    <a:pt x="4439064" y="3101008"/>
                    <a:pt x="4528517" y="3149461"/>
                  </a:cubicBezTo>
                  <a:cubicBezTo>
                    <a:pt x="4617969" y="3197914"/>
                    <a:pt x="4614242" y="3164370"/>
                    <a:pt x="4670149" y="3160642"/>
                  </a:cubicBezTo>
                  <a:cubicBezTo>
                    <a:pt x="4729784" y="3153188"/>
                    <a:pt x="4718602" y="3190460"/>
                    <a:pt x="4718602" y="3190460"/>
                  </a:cubicBezTo>
                  <a:lnTo>
                    <a:pt x="4822963" y="3134552"/>
                  </a:lnTo>
                  <a:lnTo>
                    <a:pt x="4856508" y="3086099"/>
                  </a:lnTo>
                  <a:lnTo>
                    <a:pt x="5005595" y="3048827"/>
                  </a:lnTo>
                  <a:cubicBezTo>
                    <a:pt x="5005595" y="3048827"/>
                    <a:pt x="5005595" y="3048827"/>
                    <a:pt x="5024231" y="3101008"/>
                  </a:cubicBezTo>
                  <a:cubicBezTo>
                    <a:pt x="5042867" y="3153188"/>
                    <a:pt x="5173318" y="3123370"/>
                    <a:pt x="5229225" y="3119644"/>
                  </a:cubicBezTo>
                  <a:cubicBezTo>
                    <a:pt x="5285133" y="3115916"/>
                    <a:pt x="5277679" y="3168096"/>
                    <a:pt x="5314950" y="3175551"/>
                  </a:cubicBezTo>
                  <a:cubicBezTo>
                    <a:pt x="5348495" y="3186732"/>
                    <a:pt x="5385767" y="3153188"/>
                    <a:pt x="5385767" y="3153188"/>
                  </a:cubicBezTo>
                  <a:cubicBezTo>
                    <a:pt x="5385767" y="3153188"/>
                    <a:pt x="5437947" y="3134552"/>
                    <a:pt x="5501309" y="3101008"/>
                  </a:cubicBezTo>
                  <a:cubicBezTo>
                    <a:pt x="5564671" y="3067463"/>
                    <a:pt x="5549762" y="3130825"/>
                    <a:pt x="5635487" y="3063736"/>
                  </a:cubicBezTo>
                  <a:lnTo>
                    <a:pt x="5810664" y="3086099"/>
                  </a:lnTo>
                  <a:cubicBezTo>
                    <a:pt x="5810664" y="3086099"/>
                    <a:pt x="5840482" y="3119644"/>
                    <a:pt x="5877753" y="3130825"/>
                  </a:cubicBezTo>
                  <a:cubicBezTo>
                    <a:pt x="5911298" y="3142006"/>
                    <a:pt x="5948570" y="3164370"/>
                    <a:pt x="6023114" y="3175551"/>
                  </a:cubicBezTo>
                  <a:lnTo>
                    <a:pt x="6097657" y="3145734"/>
                  </a:lnTo>
                  <a:lnTo>
                    <a:pt x="6231835" y="3086099"/>
                  </a:lnTo>
                  <a:lnTo>
                    <a:pt x="6280288" y="3119644"/>
                  </a:lnTo>
                  <a:lnTo>
                    <a:pt x="6418194" y="3156915"/>
                  </a:lnTo>
                  <a:lnTo>
                    <a:pt x="6541190" y="3097280"/>
                  </a:lnTo>
                  <a:cubicBezTo>
                    <a:pt x="6541190" y="3097280"/>
                    <a:pt x="6585916" y="3134552"/>
                    <a:pt x="6634370" y="3160642"/>
                  </a:cubicBezTo>
                  <a:cubicBezTo>
                    <a:pt x="6682823" y="3186732"/>
                    <a:pt x="6753639" y="3168096"/>
                    <a:pt x="6753639" y="3168096"/>
                  </a:cubicBezTo>
                  <a:lnTo>
                    <a:pt x="6798365" y="3101008"/>
                  </a:lnTo>
                  <a:lnTo>
                    <a:pt x="6850546" y="3089826"/>
                  </a:lnTo>
                  <a:lnTo>
                    <a:pt x="6850546" y="2031309"/>
                  </a:lnTo>
                  <a:lnTo>
                    <a:pt x="6850546" y="1595230"/>
                  </a:lnTo>
                  <a:lnTo>
                    <a:pt x="6850546" y="0"/>
                  </a:lnTo>
                  <a:lnTo>
                    <a:pt x="6694005" y="145360"/>
                  </a:lnTo>
                  <a:close/>
                </a:path>
              </a:pathLst>
            </a:custGeom>
            <a:solidFill>
              <a:srgbClr val="FFFFFF"/>
            </a:solidFill>
            <a:ln w="372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53CDC181-8191-460E-B972-AC84DC0CC25A}"/>
              </a:ext>
            </a:extLst>
          </p:cNvPr>
          <p:cNvSpPr/>
          <p:nvPr/>
        </p:nvSpPr>
        <p:spPr>
          <a:xfrm>
            <a:off x="3310606" y="10500426"/>
            <a:ext cx="236785" cy="204125"/>
          </a:xfrm>
          <a:prstGeom prst="triangle">
            <a:avLst/>
          </a:prstGeom>
          <a:solidFill>
            <a:schemeClr val="bg1"/>
          </a:solidFill>
          <a:ln>
            <a:noFill/>
          </a:ln>
          <a:effectLst>
            <a:outerShdw blurRad="25400" dist="254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6" name="Isosceles Triangle 35">
            <a:extLst>
              <a:ext uri="{FF2B5EF4-FFF2-40B4-BE49-F238E27FC236}">
                <a16:creationId xmlns:a16="http://schemas.microsoft.com/office/drawing/2014/main" id="{95FB44CC-3E57-4542-82D3-77CC3E114B59}"/>
              </a:ext>
            </a:extLst>
          </p:cNvPr>
          <p:cNvSpPr/>
          <p:nvPr/>
        </p:nvSpPr>
        <p:spPr>
          <a:xfrm>
            <a:off x="3310606" y="10617565"/>
            <a:ext cx="236785" cy="204125"/>
          </a:xfrm>
          <a:prstGeom prst="triangle">
            <a:avLst/>
          </a:prstGeom>
          <a:solidFill>
            <a:schemeClr val="bg1"/>
          </a:solidFill>
          <a:ln>
            <a:noFill/>
          </a:ln>
          <a:effectLst>
            <a:outerShdw blurRad="25400" dist="254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0F96732-7C2B-433C-805E-78775668B8CA}"/>
              </a:ext>
            </a:extLst>
          </p:cNvPr>
          <p:cNvSpPr txBox="1"/>
          <p:nvPr/>
        </p:nvSpPr>
        <p:spPr>
          <a:xfrm>
            <a:off x="2578446" y="10821690"/>
            <a:ext cx="17011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Swipe up</a:t>
            </a: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3AD523DB-A203-4A25-B47F-A2E70F151EE2}"/>
              </a:ext>
            </a:extLst>
          </p:cNvPr>
          <p:cNvSpPr/>
          <p:nvPr/>
        </p:nvSpPr>
        <p:spPr>
          <a:xfrm>
            <a:off x="5169341" y="2105911"/>
            <a:ext cx="82298" cy="1782359"/>
          </a:xfrm>
          <a:custGeom>
            <a:avLst/>
            <a:gdLst>
              <a:gd name="connsiteX0" fmla="*/ 41150 w 82298"/>
              <a:gd name="connsiteY0" fmla="*/ 1700062 h 1782359"/>
              <a:gd name="connsiteX1" fmla="*/ 82298 w 82298"/>
              <a:gd name="connsiteY1" fmla="*/ 1741210 h 1782359"/>
              <a:gd name="connsiteX2" fmla="*/ 41150 w 82298"/>
              <a:gd name="connsiteY2" fmla="*/ 1782359 h 1782359"/>
              <a:gd name="connsiteX3" fmla="*/ 0 w 82298"/>
              <a:gd name="connsiteY3" fmla="*/ 1741210 h 1782359"/>
              <a:gd name="connsiteX4" fmla="*/ 41150 w 82298"/>
              <a:gd name="connsiteY4" fmla="*/ 1700062 h 1782359"/>
              <a:gd name="connsiteX5" fmla="*/ 41150 w 82298"/>
              <a:gd name="connsiteY5" fmla="*/ 1418523 h 1782359"/>
              <a:gd name="connsiteX6" fmla="*/ 82298 w 82298"/>
              <a:gd name="connsiteY6" fmla="*/ 1459671 h 1782359"/>
              <a:gd name="connsiteX7" fmla="*/ 41150 w 82298"/>
              <a:gd name="connsiteY7" fmla="*/ 1500820 h 1782359"/>
              <a:gd name="connsiteX8" fmla="*/ 0 w 82298"/>
              <a:gd name="connsiteY8" fmla="*/ 1459671 h 1782359"/>
              <a:gd name="connsiteX9" fmla="*/ 41150 w 82298"/>
              <a:gd name="connsiteY9" fmla="*/ 1418523 h 1782359"/>
              <a:gd name="connsiteX10" fmla="*/ 41150 w 82298"/>
              <a:gd name="connsiteY10" fmla="*/ 1133375 h 1782359"/>
              <a:gd name="connsiteX11" fmla="*/ 82298 w 82298"/>
              <a:gd name="connsiteY11" fmla="*/ 1174523 h 1782359"/>
              <a:gd name="connsiteX12" fmla="*/ 41150 w 82298"/>
              <a:gd name="connsiteY12" fmla="*/ 1215671 h 1782359"/>
              <a:gd name="connsiteX13" fmla="*/ 0 w 82298"/>
              <a:gd name="connsiteY13" fmla="*/ 1174523 h 1782359"/>
              <a:gd name="connsiteX14" fmla="*/ 41150 w 82298"/>
              <a:gd name="connsiteY14" fmla="*/ 1133375 h 1782359"/>
              <a:gd name="connsiteX15" fmla="*/ 41150 w 82298"/>
              <a:gd name="connsiteY15" fmla="*/ 851836 h 1782359"/>
              <a:gd name="connsiteX16" fmla="*/ 82298 w 82298"/>
              <a:gd name="connsiteY16" fmla="*/ 892984 h 1782359"/>
              <a:gd name="connsiteX17" fmla="*/ 41150 w 82298"/>
              <a:gd name="connsiteY17" fmla="*/ 934133 h 1782359"/>
              <a:gd name="connsiteX18" fmla="*/ 0 w 82298"/>
              <a:gd name="connsiteY18" fmla="*/ 892984 h 1782359"/>
              <a:gd name="connsiteX19" fmla="*/ 41150 w 82298"/>
              <a:gd name="connsiteY19" fmla="*/ 851836 h 1782359"/>
              <a:gd name="connsiteX20" fmla="*/ 41150 w 82298"/>
              <a:gd name="connsiteY20" fmla="*/ 570297 h 1782359"/>
              <a:gd name="connsiteX21" fmla="*/ 82298 w 82298"/>
              <a:gd name="connsiteY21" fmla="*/ 611445 h 1782359"/>
              <a:gd name="connsiteX22" fmla="*/ 41150 w 82298"/>
              <a:gd name="connsiteY22" fmla="*/ 652593 h 1782359"/>
              <a:gd name="connsiteX23" fmla="*/ 0 w 82298"/>
              <a:gd name="connsiteY23" fmla="*/ 611445 h 1782359"/>
              <a:gd name="connsiteX24" fmla="*/ 41150 w 82298"/>
              <a:gd name="connsiteY24" fmla="*/ 570297 h 1782359"/>
              <a:gd name="connsiteX25" fmla="*/ 41150 w 82298"/>
              <a:gd name="connsiteY25" fmla="*/ 285149 h 1782359"/>
              <a:gd name="connsiteX26" fmla="*/ 82298 w 82298"/>
              <a:gd name="connsiteY26" fmla="*/ 326297 h 1782359"/>
              <a:gd name="connsiteX27" fmla="*/ 41150 w 82298"/>
              <a:gd name="connsiteY27" fmla="*/ 367445 h 1782359"/>
              <a:gd name="connsiteX28" fmla="*/ 0 w 82298"/>
              <a:gd name="connsiteY28" fmla="*/ 326297 h 1782359"/>
              <a:gd name="connsiteX29" fmla="*/ 41150 w 82298"/>
              <a:gd name="connsiteY29" fmla="*/ 285149 h 1782359"/>
              <a:gd name="connsiteX30" fmla="*/ 41150 w 82298"/>
              <a:gd name="connsiteY30" fmla="*/ 0 h 1782359"/>
              <a:gd name="connsiteX31" fmla="*/ 82298 w 82298"/>
              <a:gd name="connsiteY31" fmla="*/ 41148 h 1782359"/>
              <a:gd name="connsiteX32" fmla="*/ 41150 w 82298"/>
              <a:gd name="connsiteY32" fmla="*/ 82296 h 1782359"/>
              <a:gd name="connsiteX33" fmla="*/ 0 w 82298"/>
              <a:gd name="connsiteY33" fmla="*/ 41148 h 1782359"/>
              <a:gd name="connsiteX34" fmla="*/ 41150 w 82298"/>
              <a:gd name="connsiteY34" fmla="*/ 0 h 1782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82298" h="1782359">
                <a:moveTo>
                  <a:pt x="41150" y="1700062"/>
                </a:moveTo>
                <a:cubicBezTo>
                  <a:pt x="64009" y="1700062"/>
                  <a:pt x="77725" y="1718350"/>
                  <a:pt x="82298" y="1741210"/>
                </a:cubicBezTo>
                <a:cubicBezTo>
                  <a:pt x="82298" y="1764071"/>
                  <a:pt x="64009" y="1782359"/>
                  <a:pt x="41150" y="1782359"/>
                </a:cubicBezTo>
                <a:cubicBezTo>
                  <a:pt x="18289" y="1782359"/>
                  <a:pt x="0" y="1764071"/>
                  <a:pt x="0" y="1741210"/>
                </a:cubicBezTo>
                <a:cubicBezTo>
                  <a:pt x="0" y="1718350"/>
                  <a:pt x="18289" y="1700062"/>
                  <a:pt x="41150" y="1700062"/>
                </a:cubicBezTo>
                <a:close/>
                <a:moveTo>
                  <a:pt x="41150" y="1418523"/>
                </a:moveTo>
                <a:cubicBezTo>
                  <a:pt x="64009" y="1418523"/>
                  <a:pt x="77725" y="1436811"/>
                  <a:pt x="82298" y="1459671"/>
                </a:cubicBezTo>
                <a:cubicBezTo>
                  <a:pt x="82298" y="1482532"/>
                  <a:pt x="64009" y="1500820"/>
                  <a:pt x="41150" y="1500820"/>
                </a:cubicBezTo>
                <a:cubicBezTo>
                  <a:pt x="18289" y="1500820"/>
                  <a:pt x="0" y="1482532"/>
                  <a:pt x="0" y="1459671"/>
                </a:cubicBezTo>
                <a:cubicBezTo>
                  <a:pt x="0" y="1436811"/>
                  <a:pt x="18289" y="1418523"/>
                  <a:pt x="41150" y="1418523"/>
                </a:cubicBezTo>
                <a:close/>
                <a:moveTo>
                  <a:pt x="41150" y="1133375"/>
                </a:moveTo>
                <a:cubicBezTo>
                  <a:pt x="64009" y="1133375"/>
                  <a:pt x="77725" y="1151663"/>
                  <a:pt x="82298" y="1174523"/>
                </a:cubicBezTo>
                <a:cubicBezTo>
                  <a:pt x="82298" y="1197383"/>
                  <a:pt x="64009" y="1215671"/>
                  <a:pt x="41150" y="1215671"/>
                </a:cubicBezTo>
                <a:cubicBezTo>
                  <a:pt x="18289" y="1215671"/>
                  <a:pt x="0" y="1197383"/>
                  <a:pt x="0" y="1174523"/>
                </a:cubicBezTo>
                <a:cubicBezTo>
                  <a:pt x="0" y="1151663"/>
                  <a:pt x="18289" y="1133375"/>
                  <a:pt x="41150" y="1133375"/>
                </a:cubicBezTo>
                <a:close/>
                <a:moveTo>
                  <a:pt x="41150" y="851836"/>
                </a:moveTo>
                <a:cubicBezTo>
                  <a:pt x="64009" y="851836"/>
                  <a:pt x="77725" y="870124"/>
                  <a:pt x="82298" y="892984"/>
                </a:cubicBezTo>
                <a:cubicBezTo>
                  <a:pt x="82298" y="915845"/>
                  <a:pt x="64009" y="934133"/>
                  <a:pt x="41150" y="934133"/>
                </a:cubicBezTo>
                <a:cubicBezTo>
                  <a:pt x="18289" y="934133"/>
                  <a:pt x="0" y="915845"/>
                  <a:pt x="0" y="892984"/>
                </a:cubicBezTo>
                <a:cubicBezTo>
                  <a:pt x="0" y="870124"/>
                  <a:pt x="18289" y="851836"/>
                  <a:pt x="41150" y="851836"/>
                </a:cubicBezTo>
                <a:close/>
                <a:moveTo>
                  <a:pt x="41150" y="570297"/>
                </a:moveTo>
                <a:cubicBezTo>
                  <a:pt x="64009" y="570297"/>
                  <a:pt x="77725" y="588585"/>
                  <a:pt x="82298" y="611445"/>
                </a:cubicBezTo>
                <a:cubicBezTo>
                  <a:pt x="82298" y="634306"/>
                  <a:pt x="64009" y="652593"/>
                  <a:pt x="41150" y="652593"/>
                </a:cubicBezTo>
                <a:cubicBezTo>
                  <a:pt x="18289" y="652593"/>
                  <a:pt x="0" y="634306"/>
                  <a:pt x="0" y="611445"/>
                </a:cubicBezTo>
                <a:cubicBezTo>
                  <a:pt x="0" y="588585"/>
                  <a:pt x="18289" y="570297"/>
                  <a:pt x="41150" y="570297"/>
                </a:cubicBezTo>
                <a:close/>
                <a:moveTo>
                  <a:pt x="41150" y="285149"/>
                </a:moveTo>
                <a:cubicBezTo>
                  <a:pt x="64009" y="285149"/>
                  <a:pt x="77725" y="303437"/>
                  <a:pt x="82298" y="326297"/>
                </a:cubicBezTo>
                <a:cubicBezTo>
                  <a:pt x="82298" y="349158"/>
                  <a:pt x="64009" y="367445"/>
                  <a:pt x="41150" y="367445"/>
                </a:cubicBezTo>
                <a:cubicBezTo>
                  <a:pt x="18289" y="367445"/>
                  <a:pt x="0" y="349158"/>
                  <a:pt x="0" y="326297"/>
                </a:cubicBezTo>
                <a:cubicBezTo>
                  <a:pt x="0" y="303437"/>
                  <a:pt x="18289" y="285149"/>
                  <a:pt x="41150" y="285149"/>
                </a:cubicBezTo>
                <a:close/>
                <a:moveTo>
                  <a:pt x="41150" y="0"/>
                </a:moveTo>
                <a:cubicBezTo>
                  <a:pt x="64009" y="0"/>
                  <a:pt x="82298" y="18288"/>
                  <a:pt x="82298" y="41148"/>
                </a:cubicBezTo>
                <a:cubicBezTo>
                  <a:pt x="82298" y="64009"/>
                  <a:pt x="64009" y="82296"/>
                  <a:pt x="41150" y="82296"/>
                </a:cubicBezTo>
                <a:cubicBezTo>
                  <a:pt x="18289" y="82296"/>
                  <a:pt x="0" y="64009"/>
                  <a:pt x="0" y="41148"/>
                </a:cubicBezTo>
                <a:cubicBezTo>
                  <a:pt x="0" y="18288"/>
                  <a:pt x="18289" y="0"/>
                  <a:pt x="41150" y="0"/>
                </a:cubicBezTo>
                <a:close/>
              </a:path>
            </a:pathLst>
          </a:custGeom>
          <a:solidFill>
            <a:schemeClr val="accent2"/>
          </a:solidFill>
          <a:ln w="3609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F5EE87C1-D3DB-4150-9ABC-02ABE3A6ACD7}"/>
              </a:ext>
            </a:extLst>
          </p:cNvPr>
          <p:cNvSpPr/>
          <p:nvPr/>
        </p:nvSpPr>
        <p:spPr>
          <a:xfrm>
            <a:off x="1624695" y="6540861"/>
            <a:ext cx="82297" cy="1782359"/>
          </a:xfrm>
          <a:custGeom>
            <a:avLst/>
            <a:gdLst>
              <a:gd name="connsiteX0" fmla="*/ 41148 w 82297"/>
              <a:gd name="connsiteY0" fmla="*/ 1700061 h 1782359"/>
              <a:gd name="connsiteX1" fmla="*/ 82297 w 82297"/>
              <a:gd name="connsiteY1" fmla="*/ 1741211 h 1782359"/>
              <a:gd name="connsiteX2" fmla="*/ 41148 w 82297"/>
              <a:gd name="connsiteY2" fmla="*/ 1782359 h 1782359"/>
              <a:gd name="connsiteX3" fmla="*/ 0 w 82297"/>
              <a:gd name="connsiteY3" fmla="*/ 1741211 h 1782359"/>
              <a:gd name="connsiteX4" fmla="*/ 41148 w 82297"/>
              <a:gd name="connsiteY4" fmla="*/ 1700061 h 1782359"/>
              <a:gd name="connsiteX5" fmla="*/ 41148 w 82297"/>
              <a:gd name="connsiteY5" fmla="*/ 1418523 h 1782359"/>
              <a:gd name="connsiteX6" fmla="*/ 82297 w 82297"/>
              <a:gd name="connsiteY6" fmla="*/ 1459671 h 1782359"/>
              <a:gd name="connsiteX7" fmla="*/ 41148 w 82297"/>
              <a:gd name="connsiteY7" fmla="*/ 1500819 h 1782359"/>
              <a:gd name="connsiteX8" fmla="*/ 0 w 82297"/>
              <a:gd name="connsiteY8" fmla="*/ 1459671 h 1782359"/>
              <a:gd name="connsiteX9" fmla="*/ 41148 w 82297"/>
              <a:gd name="connsiteY9" fmla="*/ 1418523 h 1782359"/>
              <a:gd name="connsiteX10" fmla="*/ 41148 w 82297"/>
              <a:gd name="connsiteY10" fmla="*/ 1133374 h 1782359"/>
              <a:gd name="connsiteX11" fmla="*/ 82297 w 82297"/>
              <a:gd name="connsiteY11" fmla="*/ 1174523 h 1782359"/>
              <a:gd name="connsiteX12" fmla="*/ 41148 w 82297"/>
              <a:gd name="connsiteY12" fmla="*/ 1215671 h 1782359"/>
              <a:gd name="connsiteX13" fmla="*/ 0 w 82297"/>
              <a:gd name="connsiteY13" fmla="*/ 1174523 h 1782359"/>
              <a:gd name="connsiteX14" fmla="*/ 41148 w 82297"/>
              <a:gd name="connsiteY14" fmla="*/ 1133374 h 1782359"/>
              <a:gd name="connsiteX15" fmla="*/ 41148 w 82297"/>
              <a:gd name="connsiteY15" fmla="*/ 851835 h 1782359"/>
              <a:gd name="connsiteX16" fmla="*/ 82297 w 82297"/>
              <a:gd name="connsiteY16" fmla="*/ 892984 h 1782359"/>
              <a:gd name="connsiteX17" fmla="*/ 41148 w 82297"/>
              <a:gd name="connsiteY17" fmla="*/ 934132 h 1782359"/>
              <a:gd name="connsiteX18" fmla="*/ 0 w 82297"/>
              <a:gd name="connsiteY18" fmla="*/ 892984 h 1782359"/>
              <a:gd name="connsiteX19" fmla="*/ 41148 w 82297"/>
              <a:gd name="connsiteY19" fmla="*/ 851835 h 1782359"/>
              <a:gd name="connsiteX20" fmla="*/ 41148 w 82297"/>
              <a:gd name="connsiteY20" fmla="*/ 566687 h 1782359"/>
              <a:gd name="connsiteX21" fmla="*/ 82297 w 82297"/>
              <a:gd name="connsiteY21" fmla="*/ 607835 h 1782359"/>
              <a:gd name="connsiteX22" fmla="*/ 41148 w 82297"/>
              <a:gd name="connsiteY22" fmla="*/ 648984 h 1782359"/>
              <a:gd name="connsiteX23" fmla="*/ 0 w 82297"/>
              <a:gd name="connsiteY23" fmla="*/ 607835 h 1782359"/>
              <a:gd name="connsiteX24" fmla="*/ 41148 w 82297"/>
              <a:gd name="connsiteY24" fmla="*/ 566687 h 1782359"/>
              <a:gd name="connsiteX25" fmla="*/ 41148 w 82297"/>
              <a:gd name="connsiteY25" fmla="*/ 285148 h 1782359"/>
              <a:gd name="connsiteX26" fmla="*/ 82297 w 82297"/>
              <a:gd name="connsiteY26" fmla="*/ 326297 h 1782359"/>
              <a:gd name="connsiteX27" fmla="*/ 41148 w 82297"/>
              <a:gd name="connsiteY27" fmla="*/ 367445 h 1782359"/>
              <a:gd name="connsiteX28" fmla="*/ 0 w 82297"/>
              <a:gd name="connsiteY28" fmla="*/ 326297 h 1782359"/>
              <a:gd name="connsiteX29" fmla="*/ 41148 w 82297"/>
              <a:gd name="connsiteY29" fmla="*/ 285148 h 1782359"/>
              <a:gd name="connsiteX30" fmla="*/ 41148 w 82297"/>
              <a:gd name="connsiteY30" fmla="*/ 0 h 1782359"/>
              <a:gd name="connsiteX31" fmla="*/ 82297 w 82297"/>
              <a:gd name="connsiteY31" fmla="*/ 41148 h 1782359"/>
              <a:gd name="connsiteX32" fmla="*/ 41148 w 82297"/>
              <a:gd name="connsiteY32" fmla="*/ 82297 h 1782359"/>
              <a:gd name="connsiteX33" fmla="*/ 0 w 82297"/>
              <a:gd name="connsiteY33" fmla="*/ 41148 h 1782359"/>
              <a:gd name="connsiteX34" fmla="*/ 41148 w 82297"/>
              <a:gd name="connsiteY34" fmla="*/ 0 h 1782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82297" h="1782359">
                <a:moveTo>
                  <a:pt x="41148" y="1700061"/>
                </a:moveTo>
                <a:cubicBezTo>
                  <a:pt x="59436" y="1700061"/>
                  <a:pt x="77725" y="1718350"/>
                  <a:pt x="82297" y="1741211"/>
                </a:cubicBezTo>
                <a:cubicBezTo>
                  <a:pt x="82297" y="1764070"/>
                  <a:pt x="64009" y="1782359"/>
                  <a:pt x="41148" y="1782359"/>
                </a:cubicBezTo>
                <a:cubicBezTo>
                  <a:pt x="18288" y="1782359"/>
                  <a:pt x="0" y="1764070"/>
                  <a:pt x="0" y="1741211"/>
                </a:cubicBezTo>
                <a:cubicBezTo>
                  <a:pt x="0" y="1718350"/>
                  <a:pt x="18288" y="1700061"/>
                  <a:pt x="41148" y="1700061"/>
                </a:cubicBezTo>
                <a:close/>
                <a:moveTo>
                  <a:pt x="41148" y="1418523"/>
                </a:moveTo>
                <a:cubicBezTo>
                  <a:pt x="59436" y="1418523"/>
                  <a:pt x="77725" y="1432238"/>
                  <a:pt x="82297" y="1459671"/>
                </a:cubicBezTo>
                <a:cubicBezTo>
                  <a:pt x="82297" y="1482530"/>
                  <a:pt x="64009" y="1500819"/>
                  <a:pt x="41148" y="1500819"/>
                </a:cubicBezTo>
                <a:cubicBezTo>
                  <a:pt x="18288" y="1500819"/>
                  <a:pt x="0" y="1482530"/>
                  <a:pt x="0" y="1459671"/>
                </a:cubicBezTo>
                <a:cubicBezTo>
                  <a:pt x="0" y="1436811"/>
                  <a:pt x="18288" y="1418523"/>
                  <a:pt x="41148" y="1418523"/>
                </a:cubicBezTo>
                <a:close/>
                <a:moveTo>
                  <a:pt x="41148" y="1133374"/>
                </a:moveTo>
                <a:cubicBezTo>
                  <a:pt x="59436" y="1133374"/>
                  <a:pt x="77725" y="1151662"/>
                  <a:pt x="82297" y="1174523"/>
                </a:cubicBezTo>
                <a:cubicBezTo>
                  <a:pt x="82297" y="1197383"/>
                  <a:pt x="64009" y="1215671"/>
                  <a:pt x="41148" y="1215671"/>
                </a:cubicBezTo>
                <a:cubicBezTo>
                  <a:pt x="18288" y="1215671"/>
                  <a:pt x="0" y="1197383"/>
                  <a:pt x="0" y="1174523"/>
                </a:cubicBezTo>
                <a:cubicBezTo>
                  <a:pt x="0" y="1151662"/>
                  <a:pt x="18288" y="1133374"/>
                  <a:pt x="41148" y="1133374"/>
                </a:cubicBezTo>
                <a:close/>
                <a:moveTo>
                  <a:pt x="41148" y="851835"/>
                </a:moveTo>
                <a:cubicBezTo>
                  <a:pt x="59436" y="851835"/>
                  <a:pt x="77725" y="870123"/>
                  <a:pt x="82297" y="892984"/>
                </a:cubicBezTo>
                <a:cubicBezTo>
                  <a:pt x="82297" y="915844"/>
                  <a:pt x="64009" y="934132"/>
                  <a:pt x="41148" y="934132"/>
                </a:cubicBezTo>
                <a:cubicBezTo>
                  <a:pt x="18288" y="934132"/>
                  <a:pt x="0" y="915844"/>
                  <a:pt x="0" y="892984"/>
                </a:cubicBezTo>
                <a:cubicBezTo>
                  <a:pt x="0" y="870123"/>
                  <a:pt x="18288" y="851835"/>
                  <a:pt x="41148" y="851835"/>
                </a:cubicBezTo>
                <a:close/>
                <a:moveTo>
                  <a:pt x="41148" y="566687"/>
                </a:moveTo>
                <a:cubicBezTo>
                  <a:pt x="59436" y="566687"/>
                  <a:pt x="77725" y="584975"/>
                  <a:pt x="82297" y="607835"/>
                </a:cubicBezTo>
                <a:cubicBezTo>
                  <a:pt x="82297" y="630694"/>
                  <a:pt x="64009" y="648984"/>
                  <a:pt x="41148" y="648984"/>
                </a:cubicBezTo>
                <a:cubicBezTo>
                  <a:pt x="18288" y="648984"/>
                  <a:pt x="0" y="630694"/>
                  <a:pt x="0" y="607835"/>
                </a:cubicBezTo>
                <a:cubicBezTo>
                  <a:pt x="0" y="584975"/>
                  <a:pt x="18288" y="566687"/>
                  <a:pt x="41148" y="566687"/>
                </a:cubicBezTo>
                <a:close/>
                <a:moveTo>
                  <a:pt x="41148" y="285148"/>
                </a:moveTo>
                <a:cubicBezTo>
                  <a:pt x="59436" y="285148"/>
                  <a:pt x="77725" y="303436"/>
                  <a:pt x="82297" y="326297"/>
                </a:cubicBezTo>
                <a:cubicBezTo>
                  <a:pt x="82297" y="349157"/>
                  <a:pt x="64009" y="367445"/>
                  <a:pt x="41148" y="367445"/>
                </a:cubicBezTo>
                <a:cubicBezTo>
                  <a:pt x="18288" y="367445"/>
                  <a:pt x="0" y="349157"/>
                  <a:pt x="0" y="326297"/>
                </a:cubicBezTo>
                <a:cubicBezTo>
                  <a:pt x="0" y="303436"/>
                  <a:pt x="18288" y="285148"/>
                  <a:pt x="41148" y="285148"/>
                </a:cubicBezTo>
                <a:close/>
                <a:moveTo>
                  <a:pt x="41148" y="0"/>
                </a:moveTo>
                <a:cubicBezTo>
                  <a:pt x="64009" y="0"/>
                  <a:pt x="82297" y="18288"/>
                  <a:pt x="82297" y="41148"/>
                </a:cubicBezTo>
                <a:cubicBezTo>
                  <a:pt x="82297" y="64007"/>
                  <a:pt x="64009" y="82297"/>
                  <a:pt x="41148" y="82297"/>
                </a:cubicBezTo>
                <a:cubicBezTo>
                  <a:pt x="18288" y="82297"/>
                  <a:pt x="0" y="64007"/>
                  <a:pt x="0" y="41148"/>
                </a:cubicBezTo>
                <a:cubicBezTo>
                  <a:pt x="0" y="18288"/>
                  <a:pt x="18288" y="0"/>
                  <a:pt x="41148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3609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1" name="Graphic 52">
            <a:extLst>
              <a:ext uri="{FF2B5EF4-FFF2-40B4-BE49-F238E27FC236}">
                <a16:creationId xmlns:a16="http://schemas.microsoft.com/office/drawing/2014/main" id="{E9C26822-BF00-4AFB-B56D-4999ACECD48E}"/>
              </a:ext>
            </a:extLst>
          </p:cNvPr>
          <p:cNvGrpSpPr/>
          <p:nvPr/>
        </p:nvGrpSpPr>
        <p:grpSpPr>
          <a:xfrm rot="15300000">
            <a:off x="4025024" y="7257327"/>
            <a:ext cx="1710976" cy="1710976"/>
            <a:chOff x="3143249" y="5810249"/>
            <a:chExt cx="1274650" cy="1274650"/>
          </a:xfrm>
          <a:solidFill>
            <a:schemeClr val="accent1"/>
          </a:solidFill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8199AA13-B549-4CE8-8294-5AD284AB7B37}"/>
                </a:ext>
              </a:extLst>
            </p:cNvPr>
            <p:cNvSpPr/>
            <p:nvPr/>
          </p:nvSpPr>
          <p:spPr>
            <a:xfrm>
              <a:off x="3143249" y="5810249"/>
              <a:ext cx="1274650" cy="1274650"/>
            </a:xfrm>
            <a:custGeom>
              <a:avLst/>
              <a:gdLst>
                <a:gd name="connsiteX0" fmla="*/ 1274650 w 1274650"/>
                <a:gd name="connsiteY0" fmla="*/ 637325 h 1274650"/>
                <a:gd name="connsiteX1" fmla="*/ 637325 w 1274650"/>
                <a:gd name="connsiteY1" fmla="*/ 1274650 h 1274650"/>
                <a:gd name="connsiteX2" fmla="*/ 0 w 1274650"/>
                <a:gd name="connsiteY2" fmla="*/ 637325 h 1274650"/>
                <a:gd name="connsiteX3" fmla="*/ 637325 w 1274650"/>
                <a:gd name="connsiteY3" fmla="*/ 0 h 1274650"/>
                <a:gd name="connsiteX4" fmla="*/ 1274650 w 1274650"/>
                <a:gd name="connsiteY4" fmla="*/ 637325 h 12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650" h="1274650">
                  <a:moveTo>
                    <a:pt x="1274650" y="637325"/>
                  </a:moveTo>
                  <a:cubicBezTo>
                    <a:pt x="1274650" y="989310"/>
                    <a:pt x="989310" y="1274650"/>
                    <a:pt x="637325" y="1274650"/>
                  </a:cubicBezTo>
                  <a:cubicBezTo>
                    <a:pt x="285340" y="1274650"/>
                    <a:pt x="0" y="989310"/>
                    <a:pt x="0" y="637325"/>
                  </a:cubicBezTo>
                  <a:cubicBezTo>
                    <a:pt x="0" y="285340"/>
                    <a:pt x="285340" y="0"/>
                    <a:pt x="637325" y="0"/>
                  </a:cubicBezTo>
                  <a:cubicBezTo>
                    <a:pt x="989310" y="0"/>
                    <a:pt x="1274650" y="285340"/>
                    <a:pt x="1274650" y="637325"/>
                  </a:cubicBezTo>
                  <a:close/>
                </a:path>
              </a:pathLst>
            </a:custGeom>
            <a:noFill/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C9DAE253-6486-4D2C-8EE7-D09A2034040B}"/>
                </a:ext>
              </a:extLst>
            </p:cNvPr>
            <p:cNvSpPr/>
            <p:nvPr/>
          </p:nvSpPr>
          <p:spPr>
            <a:xfrm>
              <a:off x="3814792" y="5810249"/>
              <a:ext cx="603106" cy="603106"/>
            </a:xfrm>
            <a:custGeom>
              <a:avLst/>
              <a:gdLst>
                <a:gd name="connsiteX0" fmla="*/ 603106 w 603106"/>
                <a:gd name="connsiteY0" fmla="*/ 603106 h 603106"/>
                <a:gd name="connsiteX1" fmla="*/ 406348 w 603106"/>
                <a:gd name="connsiteY1" fmla="*/ 603106 h 603106"/>
                <a:gd name="connsiteX2" fmla="*/ 0 w 603106"/>
                <a:gd name="connsiteY2" fmla="*/ 196758 h 603106"/>
                <a:gd name="connsiteX3" fmla="*/ 0 w 603106"/>
                <a:gd name="connsiteY3" fmla="*/ 0 h 603106"/>
                <a:gd name="connsiteX4" fmla="*/ 603106 w 603106"/>
                <a:gd name="connsiteY4" fmla="*/ 603106 h 603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106" h="603106">
                  <a:moveTo>
                    <a:pt x="603106" y="603106"/>
                  </a:moveTo>
                  <a:lnTo>
                    <a:pt x="406348" y="603106"/>
                  </a:lnTo>
                  <a:cubicBezTo>
                    <a:pt x="406348" y="378546"/>
                    <a:pt x="224561" y="196758"/>
                    <a:pt x="0" y="196758"/>
                  </a:cubicBezTo>
                  <a:lnTo>
                    <a:pt x="0" y="0"/>
                  </a:lnTo>
                  <a:cubicBezTo>
                    <a:pt x="333633" y="0"/>
                    <a:pt x="603106" y="271612"/>
                    <a:pt x="603106" y="603106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44" name="Graphic 52">
            <a:extLst>
              <a:ext uri="{FF2B5EF4-FFF2-40B4-BE49-F238E27FC236}">
                <a16:creationId xmlns:a16="http://schemas.microsoft.com/office/drawing/2014/main" id="{AB8DF66E-1884-41C1-A826-B288852D688C}"/>
              </a:ext>
            </a:extLst>
          </p:cNvPr>
          <p:cNvGrpSpPr/>
          <p:nvPr/>
        </p:nvGrpSpPr>
        <p:grpSpPr>
          <a:xfrm rot="6020880">
            <a:off x="579653" y="2192621"/>
            <a:ext cx="1710976" cy="1710976"/>
            <a:chOff x="3143249" y="5810249"/>
            <a:chExt cx="1274650" cy="1274650"/>
          </a:xfrm>
          <a:solidFill>
            <a:schemeClr val="accent1"/>
          </a:solidFill>
        </p:grpSpPr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9D4CBC4-0C41-4D5C-9FCB-E45E9D9F2D55}"/>
                </a:ext>
              </a:extLst>
            </p:cNvPr>
            <p:cNvSpPr/>
            <p:nvPr/>
          </p:nvSpPr>
          <p:spPr>
            <a:xfrm>
              <a:off x="3143249" y="5810249"/>
              <a:ext cx="1274650" cy="1274650"/>
            </a:xfrm>
            <a:custGeom>
              <a:avLst/>
              <a:gdLst>
                <a:gd name="connsiteX0" fmla="*/ 1274650 w 1274650"/>
                <a:gd name="connsiteY0" fmla="*/ 637325 h 1274650"/>
                <a:gd name="connsiteX1" fmla="*/ 637325 w 1274650"/>
                <a:gd name="connsiteY1" fmla="*/ 1274650 h 1274650"/>
                <a:gd name="connsiteX2" fmla="*/ 0 w 1274650"/>
                <a:gd name="connsiteY2" fmla="*/ 637325 h 1274650"/>
                <a:gd name="connsiteX3" fmla="*/ 637325 w 1274650"/>
                <a:gd name="connsiteY3" fmla="*/ 0 h 1274650"/>
                <a:gd name="connsiteX4" fmla="*/ 1274650 w 1274650"/>
                <a:gd name="connsiteY4" fmla="*/ 637325 h 12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650" h="1274650">
                  <a:moveTo>
                    <a:pt x="1274650" y="637325"/>
                  </a:moveTo>
                  <a:cubicBezTo>
                    <a:pt x="1274650" y="989310"/>
                    <a:pt x="989310" y="1274650"/>
                    <a:pt x="637325" y="1274650"/>
                  </a:cubicBezTo>
                  <a:cubicBezTo>
                    <a:pt x="285340" y="1274650"/>
                    <a:pt x="0" y="989310"/>
                    <a:pt x="0" y="637325"/>
                  </a:cubicBezTo>
                  <a:cubicBezTo>
                    <a:pt x="0" y="285340"/>
                    <a:pt x="285340" y="0"/>
                    <a:pt x="637325" y="0"/>
                  </a:cubicBezTo>
                  <a:cubicBezTo>
                    <a:pt x="989310" y="0"/>
                    <a:pt x="1274650" y="285340"/>
                    <a:pt x="1274650" y="637325"/>
                  </a:cubicBezTo>
                  <a:close/>
                </a:path>
              </a:pathLst>
            </a:custGeom>
            <a:noFill/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E918B236-51B0-4F71-B19F-B9BA7CCF0202}"/>
                </a:ext>
              </a:extLst>
            </p:cNvPr>
            <p:cNvSpPr/>
            <p:nvPr/>
          </p:nvSpPr>
          <p:spPr>
            <a:xfrm>
              <a:off x="3814792" y="5810249"/>
              <a:ext cx="603106" cy="603106"/>
            </a:xfrm>
            <a:custGeom>
              <a:avLst/>
              <a:gdLst>
                <a:gd name="connsiteX0" fmla="*/ 603106 w 603106"/>
                <a:gd name="connsiteY0" fmla="*/ 603106 h 603106"/>
                <a:gd name="connsiteX1" fmla="*/ 406348 w 603106"/>
                <a:gd name="connsiteY1" fmla="*/ 603106 h 603106"/>
                <a:gd name="connsiteX2" fmla="*/ 0 w 603106"/>
                <a:gd name="connsiteY2" fmla="*/ 196758 h 603106"/>
                <a:gd name="connsiteX3" fmla="*/ 0 w 603106"/>
                <a:gd name="connsiteY3" fmla="*/ 0 h 603106"/>
                <a:gd name="connsiteX4" fmla="*/ 603106 w 603106"/>
                <a:gd name="connsiteY4" fmla="*/ 603106 h 603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106" h="603106">
                  <a:moveTo>
                    <a:pt x="603106" y="603106"/>
                  </a:moveTo>
                  <a:lnTo>
                    <a:pt x="406348" y="603106"/>
                  </a:lnTo>
                  <a:cubicBezTo>
                    <a:pt x="406348" y="378546"/>
                    <a:pt x="224561" y="196758"/>
                    <a:pt x="0" y="196758"/>
                  </a:cubicBezTo>
                  <a:lnTo>
                    <a:pt x="0" y="0"/>
                  </a:lnTo>
                  <a:cubicBezTo>
                    <a:pt x="333633" y="0"/>
                    <a:pt x="603106" y="271612"/>
                    <a:pt x="603106" y="603106"/>
                  </a:cubicBezTo>
                  <a:close/>
                </a:path>
              </a:pathLst>
            </a:custGeom>
            <a:solidFill>
              <a:schemeClr val="accent2"/>
            </a:solidFill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7" name="Graphic 52">
            <a:extLst>
              <a:ext uri="{FF2B5EF4-FFF2-40B4-BE49-F238E27FC236}">
                <a16:creationId xmlns:a16="http://schemas.microsoft.com/office/drawing/2014/main" id="{6F6B1419-42D6-4FE3-8A41-140FD15082EE}"/>
              </a:ext>
            </a:extLst>
          </p:cNvPr>
          <p:cNvGrpSpPr/>
          <p:nvPr/>
        </p:nvGrpSpPr>
        <p:grpSpPr>
          <a:xfrm rot="900000">
            <a:off x="1436848" y="9010273"/>
            <a:ext cx="1710976" cy="1710976"/>
            <a:chOff x="3143249" y="5810249"/>
            <a:chExt cx="1274650" cy="1274650"/>
          </a:xfrm>
          <a:solidFill>
            <a:schemeClr val="accent1"/>
          </a:solidFill>
        </p:grpSpPr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330AD9FE-1B51-4B3D-9D48-0D0B551DCDEA}"/>
                </a:ext>
              </a:extLst>
            </p:cNvPr>
            <p:cNvSpPr/>
            <p:nvPr/>
          </p:nvSpPr>
          <p:spPr>
            <a:xfrm>
              <a:off x="3143249" y="5810249"/>
              <a:ext cx="1274650" cy="1274650"/>
            </a:xfrm>
            <a:custGeom>
              <a:avLst/>
              <a:gdLst>
                <a:gd name="connsiteX0" fmla="*/ 1274650 w 1274650"/>
                <a:gd name="connsiteY0" fmla="*/ 637325 h 1274650"/>
                <a:gd name="connsiteX1" fmla="*/ 637325 w 1274650"/>
                <a:gd name="connsiteY1" fmla="*/ 1274650 h 1274650"/>
                <a:gd name="connsiteX2" fmla="*/ 0 w 1274650"/>
                <a:gd name="connsiteY2" fmla="*/ 637325 h 1274650"/>
                <a:gd name="connsiteX3" fmla="*/ 637325 w 1274650"/>
                <a:gd name="connsiteY3" fmla="*/ 0 h 1274650"/>
                <a:gd name="connsiteX4" fmla="*/ 1274650 w 1274650"/>
                <a:gd name="connsiteY4" fmla="*/ 637325 h 12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650" h="1274650">
                  <a:moveTo>
                    <a:pt x="1274650" y="637325"/>
                  </a:moveTo>
                  <a:cubicBezTo>
                    <a:pt x="1274650" y="989310"/>
                    <a:pt x="989310" y="1274650"/>
                    <a:pt x="637325" y="1274650"/>
                  </a:cubicBezTo>
                  <a:cubicBezTo>
                    <a:pt x="285340" y="1274650"/>
                    <a:pt x="0" y="989310"/>
                    <a:pt x="0" y="637325"/>
                  </a:cubicBezTo>
                  <a:cubicBezTo>
                    <a:pt x="0" y="285340"/>
                    <a:pt x="285340" y="0"/>
                    <a:pt x="637325" y="0"/>
                  </a:cubicBezTo>
                  <a:cubicBezTo>
                    <a:pt x="989310" y="0"/>
                    <a:pt x="1274650" y="285340"/>
                    <a:pt x="1274650" y="637325"/>
                  </a:cubicBezTo>
                  <a:close/>
                </a:path>
              </a:pathLst>
            </a:custGeom>
            <a:noFill/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55F50347-24A3-4D7F-9453-3456CEB5C0D8}"/>
                </a:ext>
              </a:extLst>
            </p:cNvPr>
            <p:cNvSpPr/>
            <p:nvPr/>
          </p:nvSpPr>
          <p:spPr>
            <a:xfrm>
              <a:off x="3814792" y="5810249"/>
              <a:ext cx="603106" cy="603106"/>
            </a:xfrm>
            <a:custGeom>
              <a:avLst/>
              <a:gdLst>
                <a:gd name="connsiteX0" fmla="*/ 603106 w 603106"/>
                <a:gd name="connsiteY0" fmla="*/ 603106 h 603106"/>
                <a:gd name="connsiteX1" fmla="*/ 406348 w 603106"/>
                <a:gd name="connsiteY1" fmla="*/ 603106 h 603106"/>
                <a:gd name="connsiteX2" fmla="*/ 0 w 603106"/>
                <a:gd name="connsiteY2" fmla="*/ 196758 h 603106"/>
                <a:gd name="connsiteX3" fmla="*/ 0 w 603106"/>
                <a:gd name="connsiteY3" fmla="*/ 0 h 603106"/>
                <a:gd name="connsiteX4" fmla="*/ 603106 w 603106"/>
                <a:gd name="connsiteY4" fmla="*/ 603106 h 603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106" h="603106">
                  <a:moveTo>
                    <a:pt x="603106" y="603106"/>
                  </a:moveTo>
                  <a:lnTo>
                    <a:pt x="406348" y="603106"/>
                  </a:lnTo>
                  <a:cubicBezTo>
                    <a:pt x="406348" y="378546"/>
                    <a:pt x="224561" y="196758"/>
                    <a:pt x="0" y="196758"/>
                  </a:cubicBezTo>
                  <a:lnTo>
                    <a:pt x="0" y="0"/>
                  </a:lnTo>
                  <a:cubicBezTo>
                    <a:pt x="333633" y="0"/>
                    <a:pt x="603106" y="271612"/>
                    <a:pt x="603106" y="603106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514AA9D7-1F8B-4B59-BD69-8301D5B2597C}"/>
              </a:ext>
            </a:extLst>
          </p:cNvPr>
          <p:cNvSpPr txBox="1"/>
          <p:nvPr/>
        </p:nvSpPr>
        <p:spPr>
          <a:xfrm>
            <a:off x="1840781" y="1293632"/>
            <a:ext cx="2977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35389B0-4280-477B-B974-914B4D0AEB9F}"/>
              </a:ext>
            </a:extLst>
          </p:cNvPr>
          <p:cNvSpPr txBox="1"/>
          <p:nvPr/>
        </p:nvSpPr>
        <p:spPr>
          <a:xfrm>
            <a:off x="1976883" y="1034254"/>
            <a:ext cx="2705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6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631C881-88C9-4707-BFEC-BFCCD6290164}"/>
              </a:ext>
            </a:extLst>
          </p:cNvPr>
          <p:cNvSpPr txBox="1"/>
          <p:nvPr/>
        </p:nvSpPr>
        <p:spPr>
          <a:xfrm>
            <a:off x="795110" y="5629506"/>
            <a:ext cx="52677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spc="300" dirty="0">
                <a:solidFill>
                  <a:schemeClr val="accent2"/>
                </a:solidFill>
                <a:effectLst>
                  <a:outerShdw blurRad="1016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ExtraBold" panose="00000900000000000000" pitchFamily="2" charset="0"/>
              </a:rPr>
              <a:t>WWW.YOUR</a:t>
            </a:r>
            <a:r>
              <a:rPr lang="en-US" sz="2400" spc="300" dirty="0">
                <a:solidFill>
                  <a:srgbClr val="29323F"/>
                </a:solidFill>
                <a:effectLst>
                  <a:outerShdw blurRad="1016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ExtraBold" panose="00000900000000000000" pitchFamily="2" charset="0"/>
              </a:rPr>
              <a:t>DOMAIN.COM</a:t>
            </a:r>
          </a:p>
        </p:txBody>
      </p:sp>
    </p:spTree>
    <p:extLst>
      <p:ext uri="{BB962C8B-B14F-4D97-AF65-F5344CB8AC3E}">
        <p14:creationId xmlns:p14="http://schemas.microsoft.com/office/powerpoint/2010/main" val="1353085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4500" fill="hold"/>
                                        <p:tgtEl>
                                          <p:spTgt spid="7"/>
                                        </p:tgtEl>
                                      </p:cBhvr>
                                      <p:by x="88000" y="88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4" presetClass="path" presetSubtype="0" accel="50000" decel="50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-1.25E-6 L 0 -0.01562 " pathEditMode="relative" rAng="0" ptsTypes="AA">
                                      <p:cBhvr>
                                        <p:cTn id="11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autoRev="1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0 3.33333E-6 L 0 -0.01563 " pathEditMode="relative" rAng="0" ptsTypes="AA">
                                      <p:cBhvr>
                                        <p:cTn id="16" dur="1425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50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07407E-6 4.79167E-6 L -4.07407E-6 0.0618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8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33333E-6 L -2.22222E-6 -0.03528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71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mph" presetSubtype="0" accel="40000" decel="6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3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accel="40000" decel="6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41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8" presetClass="emph" presetSubtype="0" accel="40000" decel="6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4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" dur="1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57" dur="75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50" presetClass="entr" presetSubtype="0" decel="100000" fill="hold" nodeType="withEffect">
                                  <p:stCondLst>
                                    <p:cond delay="12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6522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6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8" grpId="1" animBg="1"/>
      <p:bldP spid="8" grpId="2" animBg="1"/>
      <p:bldP spid="35" grpId="0" animBg="1"/>
      <p:bldP spid="35" grpId="1" animBg="1"/>
      <p:bldP spid="36" grpId="0" animBg="1"/>
      <p:bldP spid="36" grpId="1" animBg="1"/>
      <p:bldP spid="39" grpId="0" animBg="1"/>
      <p:bldP spid="39" grpId="1" animBg="1"/>
      <p:bldP spid="40" grpId="0" animBg="1"/>
      <p:bldP spid="40" grpId="1" animBg="1"/>
      <p:bldP spid="51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1690258"/>
      </p:ext>
    </p:extLst>
  </p:cSld>
  <p:clrMapOvr>
    <a:masterClrMapping/>
  </p:clrMapOvr>
  <p:transition spd="slow" advClick="0" advTm="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">
            <a:extLst>
              <a:ext uri="{FF2B5EF4-FFF2-40B4-BE49-F238E27FC236}">
                <a16:creationId xmlns:a16="http://schemas.microsoft.com/office/drawing/2014/main" id="{1BE9741B-AC0B-45F0-883D-E862358585AB}"/>
              </a:ext>
            </a:extLst>
          </p:cNvPr>
          <p:cNvSpPr/>
          <p:nvPr/>
        </p:nvSpPr>
        <p:spPr>
          <a:xfrm>
            <a:off x="-464654" y="-824090"/>
            <a:ext cx="7779854" cy="13869530"/>
          </a:xfrm>
          <a:custGeom>
            <a:avLst/>
            <a:gdLst>
              <a:gd name="connsiteX0" fmla="*/ 0 w 6850545"/>
              <a:gd name="connsiteY0" fmla="*/ 0 h 12180399"/>
              <a:gd name="connsiteX1" fmla="*/ 6850546 w 6850545"/>
              <a:gd name="connsiteY1" fmla="*/ 0 h 12180399"/>
              <a:gd name="connsiteX2" fmla="*/ 6850546 w 6850545"/>
              <a:gd name="connsiteY2" fmla="*/ 12180399 h 12180399"/>
              <a:gd name="connsiteX3" fmla="*/ 0 w 6850545"/>
              <a:gd name="connsiteY3" fmla="*/ 12180399 h 12180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0545" h="12180399">
                <a:moveTo>
                  <a:pt x="0" y="0"/>
                </a:moveTo>
                <a:lnTo>
                  <a:pt x="6850546" y="0"/>
                </a:lnTo>
                <a:lnTo>
                  <a:pt x="6850546" y="12180399"/>
                </a:lnTo>
                <a:lnTo>
                  <a:pt x="0" y="12180399"/>
                </a:lnTo>
                <a:close/>
              </a:path>
            </a:pathLst>
          </a:custGeom>
          <a:blipFill>
            <a:blip r:embed="rId2"/>
            <a:srcRect/>
            <a:stretch>
              <a:fillRect l="-9273" r="-9273"/>
            </a:stretch>
          </a:blipFill>
          <a:ln w="3727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DD3D9BA8-FF7F-4113-B27A-CE67BED33FEC}"/>
              </a:ext>
            </a:extLst>
          </p:cNvPr>
          <p:cNvSpPr/>
          <p:nvPr/>
        </p:nvSpPr>
        <p:spPr>
          <a:xfrm>
            <a:off x="987701" y="609601"/>
            <a:ext cx="4875143" cy="10965344"/>
          </a:xfrm>
          <a:custGeom>
            <a:avLst/>
            <a:gdLst>
              <a:gd name="connsiteX0" fmla="*/ 0 w 4875143"/>
              <a:gd name="connsiteY0" fmla="*/ 0 h 8669403"/>
              <a:gd name="connsiteX1" fmla="*/ 4875144 w 4875143"/>
              <a:gd name="connsiteY1" fmla="*/ 0 h 8669403"/>
              <a:gd name="connsiteX2" fmla="*/ 4875144 w 4875143"/>
              <a:gd name="connsiteY2" fmla="*/ 8669404 h 8669403"/>
              <a:gd name="connsiteX3" fmla="*/ 0 w 4875143"/>
              <a:gd name="connsiteY3" fmla="*/ 8669404 h 8669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5143" h="8669403">
                <a:moveTo>
                  <a:pt x="0" y="0"/>
                </a:moveTo>
                <a:lnTo>
                  <a:pt x="4875144" y="0"/>
                </a:lnTo>
                <a:lnTo>
                  <a:pt x="4875144" y="8669404"/>
                </a:lnTo>
                <a:lnTo>
                  <a:pt x="0" y="866940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  <a:alpha val="35000"/>
            </a:schemeClr>
          </a:solidFill>
          <a:ln w="3727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C412527C-D216-4F73-A223-DDDE8C3DA488}"/>
              </a:ext>
            </a:extLst>
          </p:cNvPr>
          <p:cNvSpPr/>
          <p:nvPr/>
        </p:nvSpPr>
        <p:spPr>
          <a:xfrm>
            <a:off x="267109" y="10602488"/>
            <a:ext cx="1684682" cy="1539321"/>
          </a:xfrm>
          <a:custGeom>
            <a:avLst/>
            <a:gdLst>
              <a:gd name="connsiteX0" fmla="*/ 1170333 w 1684682"/>
              <a:gd name="connsiteY0" fmla="*/ 1539322 h 1539321"/>
              <a:gd name="connsiteX1" fmla="*/ 0 w 1684682"/>
              <a:gd name="connsiteY1" fmla="*/ 450988 h 1539321"/>
              <a:gd name="connsiteX2" fmla="*/ 108088 w 1684682"/>
              <a:gd name="connsiteY2" fmla="*/ 424897 h 1539321"/>
              <a:gd name="connsiteX3" fmla="*/ 134178 w 1684682"/>
              <a:gd name="connsiteY3" fmla="*/ 335446 h 1539321"/>
              <a:gd name="connsiteX4" fmla="*/ 223630 w 1684682"/>
              <a:gd name="connsiteY4" fmla="*/ 320537 h 1539321"/>
              <a:gd name="connsiteX5" fmla="*/ 268357 w 1684682"/>
              <a:gd name="connsiteY5" fmla="*/ 242266 h 1539321"/>
              <a:gd name="connsiteX6" fmla="*/ 346627 w 1684682"/>
              <a:gd name="connsiteY6" fmla="*/ 223630 h 1539321"/>
              <a:gd name="connsiteX7" fmla="*/ 368990 w 1684682"/>
              <a:gd name="connsiteY7" fmla="*/ 156541 h 1539321"/>
              <a:gd name="connsiteX8" fmla="*/ 473351 w 1684682"/>
              <a:gd name="connsiteY8" fmla="*/ 89452 h 1539321"/>
              <a:gd name="connsiteX9" fmla="*/ 540440 w 1684682"/>
              <a:gd name="connsiteY9" fmla="*/ 0 h 1539321"/>
              <a:gd name="connsiteX10" fmla="*/ 1684683 w 1684682"/>
              <a:gd name="connsiteY10" fmla="*/ 1084607 h 1539321"/>
              <a:gd name="connsiteX11" fmla="*/ 1598958 w 1684682"/>
              <a:gd name="connsiteY11" fmla="*/ 1092061 h 1539321"/>
              <a:gd name="connsiteX12" fmla="*/ 1483415 w 1684682"/>
              <a:gd name="connsiteY12" fmla="*/ 1129333 h 1539321"/>
              <a:gd name="connsiteX13" fmla="*/ 1483415 w 1684682"/>
              <a:gd name="connsiteY13" fmla="*/ 1226240 h 1539321"/>
              <a:gd name="connsiteX14" fmla="*/ 1371600 w 1684682"/>
              <a:gd name="connsiteY14" fmla="*/ 1252330 h 1539321"/>
              <a:gd name="connsiteX15" fmla="*/ 1427508 w 1684682"/>
              <a:gd name="connsiteY15" fmla="*/ 1364145 h 1539321"/>
              <a:gd name="connsiteX16" fmla="*/ 1267239 w 1684682"/>
              <a:gd name="connsiteY16" fmla="*/ 1345510 h 1539321"/>
              <a:gd name="connsiteX17" fmla="*/ 1248603 w 1684682"/>
              <a:gd name="connsiteY17" fmla="*/ 1468506 h 1539321"/>
              <a:gd name="connsiteX18" fmla="*/ 1174060 w 1684682"/>
              <a:gd name="connsiteY18" fmla="*/ 1461051 h 1539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684682" h="1539321">
                <a:moveTo>
                  <a:pt x="1170333" y="1539322"/>
                </a:moveTo>
                <a:lnTo>
                  <a:pt x="0" y="450988"/>
                </a:lnTo>
                <a:lnTo>
                  <a:pt x="108088" y="424897"/>
                </a:lnTo>
                <a:lnTo>
                  <a:pt x="134178" y="335446"/>
                </a:lnTo>
                <a:lnTo>
                  <a:pt x="223630" y="320537"/>
                </a:lnTo>
                <a:lnTo>
                  <a:pt x="268357" y="242266"/>
                </a:lnTo>
                <a:lnTo>
                  <a:pt x="346627" y="223630"/>
                </a:lnTo>
                <a:lnTo>
                  <a:pt x="368990" y="156541"/>
                </a:lnTo>
                <a:lnTo>
                  <a:pt x="473351" y="89452"/>
                </a:lnTo>
                <a:lnTo>
                  <a:pt x="540440" y="0"/>
                </a:lnTo>
                <a:lnTo>
                  <a:pt x="1684683" y="1084607"/>
                </a:lnTo>
                <a:lnTo>
                  <a:pt x="1598958" y="1092061"/>
                </a:lnTo>
                <a:lnTo>
                  <a:pt x="1483415" y="1129333"/>
                </a:lnTo>
                <a:lnTo>
                  <a:pt x="1483415" y="1226240"/>
                </a:lnTo>
                <a:lnTo>
                  <a:pt x="1371600" y="1252330"/>
                </a:lnTo>
                <a:lnTo>
                  <a:pt x="1427508" y="1364145"/>
                </a:lnTo>
                <a:lnTo>
                  <a:pt x="1267239" y="1345510"/>
                </a:lnTo>
                <a:lnTo>
                  <a:pt x="1248603" y="1468506"/>
                </a:lnTo>
                <a:lnTo>
                  <a:pt x="1174060" y="1461051"/>
                </a:lnTo>
                <a:close/>
              </a:path>
            </a:pathLst>
          </a:custGeom>
          <a:solidFill>
            <a:srgbClr val="EF954F">
              <a:alpha val="75000"/>
            </a:srgbClr>
          </a:solidFill>
          <a:ln w="3727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8129CCE8-E381-4FEF-B951-AEA2330C9160}"/>
              </a:ext>
            </a:extLst>
          </p:cNvPr>
          <p:cNvSpPr/>
          <p:nvPr/>
        </p:nvSpPr>
        <p:spPr>
          <a:xfrm>
            <a:off x="4909936" y="-3477"/>
            <a:ext cx="1680955" cy="1539322"/>
          </a:xfrm>
          <a:custGeom>
            <a:avLst/>
            <a:gdLst>
              <a:gd name="connsiteX0" fmla="*/ 1166606 w 1680955"/>
              <a:gd name="connsiteY0" fmla="*/ 1539322 h 1539322"/>
              <a:gd name="connsiteX1" fmla="*/ 0 w 1680955"/>
              <a:gd name="connsiteY1" fmla="*/ 454715 h 1539322"/>
              <a:gd name="connsiteX2" fmla="*/ 108088 w 1680955"/>
              <a:gd name="connsiteY2" fmla="*/ 424898 h 1539322"/>
              <a:gd name="connsiteX3" fmla="*/ 134178 w 1680955"/>
              <a:gd name="connsiteY3" fmla="*/ 335446 h 1539322"/>
              <a:gd name="connsiteX4" fmla="*/ 219903 w 1680955"/>
              <a:gd name="connsiteY4" fmla="*/ 320537 h 1539322"/>
              <a:gd name="connsiteX5" fmla="*/ 264630 w 1680955"/>
              <a:gd name="connsiteY5" fmla="*/ 245993 h 1539322"/>
              <a:gd name="connsiteX6" fmla="*/ 342900 w 1680955"/>
              <a:gd name="connsiteY6" fmla="*/ 223630 h 1539322"/>
              <a:gd name="connsiteX7" fmla="*/ 365263 w 1680955"/>
              <a:gd name="connsiteY7" fmla="*/ 160268 h 1539322"/>
              <a:gd name="connsiteX8" fmla="*/ 473351 w 1680955"/>
              <a:gd name="connsiteY8" fmla="*/ 93179 h 1539322"/>
              <a:gd name="connsiteX9" fmla="*/ 540440 w 1680955"/>
              <a:gd name="connsiteY9" fmla="*/ 0 h 1539322"/>
              <a:gd name="connsiteX10" fmla="*/ 1680956 w 1680955"/>
              <a:gd name="connsiteY10" fmla="*/ 1084607 h 1539322"/>
              <a:gd name="connsiteX11" fmla="*/ 1595231 w 1680955"/>
              <a:gd name="connsiteY11" fmla="*/ 1095789 h 1539322"/>
              <a:gd name="connsiteX12" fmla="*/ 1483415 w 1680955"/>
              <a:gd name="connsiteY12" fmla="*/ 1133060 h 1539322"/>
              <a:gd name="connsiteX13" fmla="*/ 1479688 w 1680955"/>
              <a:gd name="connsiteY13" fmla="*/ 1229967 h 1539322"/>
              <a:gd name="connsiteX14" fmla="*/ 1371600 w 1680955"/>
              <a:gd name="connsiteY14" fmla="*/ 1256057 h 1539322"/>
              <a:gd name="connsiteX15" fmla="*/ 1427508 w 1680955"/>
              <a:gd name="connsiteY15" fmla="*/ 1367872 h 1539322"/>
              <a:gd name="connsiteX16" fmla="*/ 1263512 w 1680955"/>
              <a:gd name="connsiteY16" fmla="*/ 1349236 h 1539322"/>
              <a:gd name="connsiteX17" fmla="*/ 1248603 w 1680955"/>
              <a:gd name="connsiteY17" fmla="*/ 1468506 h 1539322"/>
              <a:gd name="connsiteX18" fmla="*/ 1170332 w 1680955"/>
              <a:gd name="connsiteY18" fmla="*/ 1464779 h 1539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680955" h="1539322">
                <a:moveTo>
                  <a:pt x="1166606" y="1539322"/>
                </a:moveTo>
                <a:lnTo>
                  <a:pt x="0" y="454715"/>
                </a:lnTo>
                <a:lnTo>
                  <a:pt x="108088" y="424898"/>
                </a:lnTo>
                <a:lnTo>
                  <a:pt x="134178" y="335446"/>
                </a:lnTo>
                <a:lnTo>
                  <a:pt x="219903" y="320537"/>
                </a:lnTo>
                <a:lnTo>
                  <a:pt x="264630" y="245993"/>
                </a:lnTo>
                <a:lnTo>
                  <a:pt x="342900" y="223630"/>
                </a:lnTo>
                <a:lnTo>
                  <a:pt x="365263" y="160268"/>
                </a:lnTo>
                <a:lnTo>
                  <a:pt x="473351" y="93179"/>
                </a:lnTo>
                <a:lnTo>
                  <a:pt x="540440" y="0"/>
                </a:lnTo>
                <a:lnTo>
                  <a:pt x="1680956" y="1084607"/>
                </a:lnTo>
                <a:lnTo>
                  <a:pt x="1595231" y="1095789"/>
                </a:lnTo>
                <a:lnTo>
                  <a:pt x="1483415" y="1133060"/>
                </a:lnTo>
                <a:lnTo>
                  <a:pt x="1479688" y="1229967"/>
                </a:lnTo>
                <a:lnTo>
                  <a:pt x="1371600" y="1256057"/>
                </a:lnTo>
                <a:lnTo>
                  <a:pt x="1427508" y="1367872"/>
                </a:lnTo>
                <a:lnTo>
                  <a:pt x="1263512" y="1349236"/>
                </a:lnTo>
                <a:lnTo>
                  <a:pt x="1248603" y="1468506"/>
                </a:lnTo>
                <a:lnTo>
                  <a:pt x="1170332" y="1464779"/>
                </a:lnTo>
                <a:close/>
              </a:path>
            </a:pathLst>
          </a:custGeom>
          <a:solidFill>
            <a:srgbClr val="EF954F">
              <a:alpha val="75000"/>
            </a:srgbClr>
          </a:solidFill>
          <a:ln w="3727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8B4BF3F-BC48-4291-8D31-1466776631B6}"/>
              </a:ext>
            </a:extLst>
          </p:cNvPr>
          <p:cNvGrpSpPr/>
          <p:nvPr/>
        </p:nvGrpSpPr>
        <p:grpSpPr>
          <a:xfrm>
            <a:off x="-11181" y="3613703"/>
            <a:ext cx="6861727" cy="3656356"/>
            <a:chOff x="-11181" y="3613703"/>
            <a:chExt cx="6861727" cy="3656356"/>
          </a:xfrm>
          <a:effectLst>
            <a:outerShdw blurRad="1778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0CCE39C4-A300-42C7-AD51-D9C4E561E194}"/>
                </a:ext>
              </a:extLst>
            </p:cNvPr>
            <p:cNvSpPr/>
            <p:nvPr/>
          </p:nvSpPr>
          <p:spPr>
            <a:xfrm>
              <a:off x="-11181" y="3688246"/>
              <a:ext cx="6861727" cy="3510996"/>
            </a:xfrm>
            <a:custGeom>
              <a:avLst/>
              <a:gdLst>
                <a:gd name="connsiteX0" fmla="*/ 6861728 w 6861727"/>
                <a:gd name="connsiteY0" fmla="*/ 3183005 h 3510996"/>
                <a:gd name="connsiteX1" fmla="*/ 6861728 w 6861727"/>
                <a:gd name="connsiteY1" fmla="*/ 52180 h 3510996"/>
                <a:gd name="connsiteX2" fmla="*/ 6824456 w 6861727"/>
                <a:gd name="connsiteY2" fmla="*/ 78271 h 3510996"/>
                <a:gd name="connsiteX3" fmla="*/ 6649279 w 6861727"/>
                <a:gd name="connsiteY3" fmla="*/ 26090 h 3510996"/>
                <a:gd name="connsiteX4" fmla="*/ 6552372 w 6861727"/>
                <a:gd name="connsiteY4" fmla="*/ 0 h 3510996"/>
                <a:gd name="connsiteX5" fmla="*/ 6373468 w 6861727"/>
                <a:gd name="connsiteY5" fmla="*/ 63362 h 3510996"/>
                <a:gd name="connsiteX6" fmla="*/ 6295197 w 6861727"/>
                <a:gd name="connsiteY6" fmla="*/ 119269 h 3510996"/>
                <a:gd name="connsiteX7" fmla="*/ 6079021 w 6861727"/>
                <a:gd name="connsiteY7" fmla="*/ 163996 h 3510996"/>
                <a:gd name="connsiteX8" fmla="*/ 5907571 w 6861727"/>
                <a:gd name="connsiteY8" fmla="*/ 137905 h 3510996"/>
                <a:gd name="connsiteX9" fmla="*/ 5758484 w 6861727"/>
                <a:gd name="connsiteY9" fmla="*/ 93179 h 3510996"/>
                <a:gd name="connsiteX10" fmla="*/ 5669032 w 6861727"/>
                <a:gd name="connsiteY10" fmla="*/ 74543 h 3510996"/>
                <a:gd name="connsiteX11" fmla="*/ 5568398 w 6861727"/>
                <a:gd name="connsiteY11" fmla="*/ 145360 h 3510996"/>
                <a:gd name="connsiteX12" fmla="*/ 5311223 w 6861727"/>
                <a:gd name="connsiteY12" fmla="*/ 186359 h 3510996"/>
                <a:gd name="connsiteX13" fmla="*/ 5292587 w 6861727"/>
                <a:gd name="connsiteY13" fmla="*/ 245993 h 3510996"/>
                <a:gd name="connsiteX14" fmla="*/ 5106228 w 6861727"/>
                <a:gd name="connsiteY14" fmla="*/ 219903 h 3510996"/>
                <a:gd name="connsiteX15" fmla="*/ 5061502 w 6861727"/>
                <a:gd name="connsiteY15" fmla="*/ 171450 h 3510996"/>
                <a:gd name="connsiteX16" fmla="*/ 4931051 w 6861727"/>
                <a:gd name="connsiteY16" fmla="*/ 115542 h 3510996"/>
                <a:gd name="connsiteX17" fmla="*/ 4871416 w 6861727"/>
                <a:gd name="connsiteY17" fmla="*/ 152814 h 3510996"/>
                <a:gd name="connsiteX18" fmla="*/ 4692512 w 6861727"/>
                <a:gd name="connsiteY18" fmla="*/ 178904 h 3510996"/>
                <a:gd name="connsiteX19" fmla="*/ 4535971 w 6861727"/>
                <a:gd name="connsiteY19" fmla="*/ 290719 h 3510996"/>
                <a:gd name="connsiteX20" fmla="*/ 4409247 w 6861727"/>
                <a:gd name="connsiteY20" fmla="*/ 272083 h 3510996"/>
                <a:gd name="connsiteX21" fmla="*/ 4360794 w 6861727"/>
                <a:gd name="connsiteY21" fmla="*/ 238539 h 3510996"/>
                <a:gd name="connsiteX22" fmla="*/ 4196798 w 6861727"/>
                <a:gd name="connsiteY22" fmla="*/ 197540 h 3510996"/>
                <a:gd name="connsiteX23" fmla="*/ 4096164 w 6861727"/>
                <a:gd name="connsiteY23" fmla="*/ 190086 h 3510996"/>
                <a:gd name="connsiteX24" fmla="*/ 3887443 w 6861727"/>
                <a:gd name="connsiteY24" fmla="*/ 242266 h 3510996"/>
                <a:gd name="connsiteX25" fmla="*/ 3775627 w 6861727"/>
                <a:gd name="connsiteY25" fmla="*/ 320537 h 3510996"/>
                <a:gd name="connsiteX26" fmla="*/ 3742083 w 6861727"/>
                <a:gd name="connsiteY26" fmla="*/ 342900 h 3510996"/>
                <a:gd name="connsiteX27" fmla="*/ 3473726 w 6861727"/>
                <a:gd name="connsiteY27" fmla="*/ 227357 h 3510996"/>
                <a:gd name="connsiteX28" fmla="*/ 3309731 w 6861727"/>
                <a:gd name="connsiteY28" fmla="*/ 204994 h 3510996"/>
                <a:gd name="connsiteX29" fmla="*/ 3175552 w 6861727"/>
                <a:gd name="connsiteY29" fmla="*/ 301901 h 3510996"/>
                <a:gd name="connsiteX30" fmla="*/ 2992921 w 6861727"/>
                <a:gd name="connsiteY30" fmla="*/ 320537 h 3510996"/>
                <a:gd name="connsiteX31" fmla="*/ 2750654 w 6861727"/>
                <a:gd name="connsiteY31" fmla="*/ 253448 h 3510996"/>
                <a:gd name="connsiteX32" fmla="*/ 2582932 w 6861727"/>
                <a:gd name="connsiteY32" fmla="*/ 186359 h 3510996"/>
                <a:gd name="connsiteX33" fmla="*/ 2363028 w 6861727"/>
                <a:gd name="connsiteY33" fmla="*/ 104361 h 3510996"/>
                <a:gd name="connsiteX34" fmla="*/ 2169215 w 6861727"/>
                <a:gd name="connsiteY34" fmla="*/ 231085 h 3510996"/>
                <a:gd name="connsiteX35" fmla="*/ 2061127 w 6861727"/>
                <a:gd name="connsiteY35" fmla="*/ 253448 h 3510996"/>
                <a:gd name="connsiteX36" fmla="*/ 1975402 w 6861727"/>
                <a:gd name="connsiteY36" fmla="*/ 279538 h 3510996"/>
                <a:gd name="connsiteX37" fmla="*/ 1796498 w 6861727"/>
                <a:gd name="connsiteY37" fmla="*/ 406262 h 3510996"/>
                <a:gd name="connsiteX38" fmla="*/ 1420053 w 6861727"/>
                <a:gd name="connsiteY38" fmla="*/ 372717 h 3510996"/>
                <a:gd name="connsiteX39" fmla="*/ 1263512 w 6861727"/>
                <a:gd name="connsiteY39" fmla="*/ 298174 h 3510996"/>
                <a:gd name="connsiteX40" fmla="*/ 1118152 w 6861727"/>
                <a:gd name="connsiteY40" fmla="*/ 279538 h 3510996"/>
                <a:gd name="connsiteX41" fmla="*/ 857250 w 6861727"/>
                <a:gd name="connsiteY41" fmla="*/ 171450 h 3510996"/>
                <a:gd name="connsiteX42" fmla="*/ 682073 w 6861727"/>
                <a:gd name="connsiteY42" fmla="*/ 119269 h 3510996"/>
                <a:gd name="connsiteX43" fmla="*/ 581439 w 6861727"/>
                <a:gd name="connsiteY43" fmla="*/ 190086 h 3510996"/>
                <a:gd name="connsiteX44" fmla="*/ 424898 w 6861727"/>
                <a:gd name="connsiteY44" fmla="*/ 301901 h 3510996"/>
                <a:gd name="connsiteX45" fmla="*/ 335446 w 6861727"/>
                <a:gd name="connsiteY45" fmla="*/ 365263 h 3510996"/>
                <a:gd name="connsiteX46" fmla="*/ 156541 w 6861727"/>
                <a:gd name="connsiteY46" fmla="*/ 368990 h 3510996"/>
                <a:gd name="connsiteX47" fmla="*/ 40999 w 6861727"/>
                <a:gd name="connsiteY47" fmla="*/ 339173 h 3510996"/>
                <a:gd name="connsiteX48" fmla="*/ 0 w 6861727"/>
                <a:gd name="connsiteY48" fmla="*/ 327991 h 3510996"/>
                <a:gd name="connsiteX49" fmla="*/ 0 w 6861727"/>
                <a:gd name="connsiteY49" fmla="*/ 3458816 h 3510996"/>
                <a:gd name="connsiteX50" fmla="*/ 37272 w 6861727"/>
                <a:gd name="connsiteY50" fmla="*/ 3432726 h 3510996"/>
                <a:gd name="connsiteX51" fmla="*/ 212449 w 6861727"/>
                <a:gd name="connsiteY51" fmla="*/ 3484906 h 3510996"/>
                <a:gd name="connsiteX52" fmla="*/ 309355 w 6861727"/>
                <a:gd name="connsiteY52" fmla="*/ 3510997 h 3510996"/>
                <a:gd name="connsiteX53" fmla="*/ 488260 w 6861727"/>
                <a:gd name="connsiteY53" fmla="*/ 3447634 h 3510996"/>
                <a:gd name="connsiteX54" fmla="*/ 566530 w 6861727"/>
                <a:gd name="connsiteY54" fmla="*/ 3391727 h 3510996"/>
                <a:gd name="connsiteX55" fmla="*/ 782707 w 6861727"/>
                <a:gd name="connsiteY55" fmla="*/ 3347001 h 3510996"/>
                <a:gd name="connsiteX56" fmla="*/ 954157 w 6861727"/>
                <a:gd name="connsiteY56" fmla="*/ 3373091 h 3510996"/>
                <a:gd name="connsiteX57" fmla="*/ 1103244 w 6861727"/>
                <a:gd name="connsiteY57" fmla="*/ 3417817 h 3510996"/>
                <a:gd name="connsiteX58" fmla="*/ 1192696 w 6861727"/>
                <a:gd name="connsiteY58" fmla="*/ 3436453 h 3510996"/>
                <a:gd name="connsiteX59" fmla="*/ 1293329 w 6861727"/>
                <a:gd name="connsiteY59" fmla="*/ 3365637 h 3510996"/>
                <a:gd name="connsiteX60" fmla="*/ 1550504 w 6861727"/>
                <a:gd name="connsiteY60" fmla="*/ 3324638 h 3510996"/>
                <a:gd name="connsiteX61" fmla="*/ 1569140 w 6861727"/>
                <a:gd name="connsiteY61" fmla="*/ 3265003 h 3510996"/>
                <a:gd name="connsiteX62" fmla="*/ 1755499 w 6861727"/>
                <a:gd name="connsiteY62" fmla="*/ 3291093 h 3510996"/>
                <a:gd name="connsiteX63" fmla="*/ 1800225 w 6861727"/>
                <a:gd name="connsiteY63" fmla="*/ 3339547 h 3510996"/>
                <a:gd name="connsiteX64" fmla="*/ 1938131 w 6861727"/>
                <a:gd name="connsiteY64" fmla="*/ 3391727 h 3510996"/>
                <a:gd name="connsiteX65" fmla="*/ 1997765 w 6861727"/>
                <a:gd name="connsiteY65" fmla="*/ 3354455 h 3510996"/>
                <a:gd name="connsiteX66" fmla="*/ 2176670 w 6861727"/>
                <a:gd name="connsiteY66" fmla="*/ 3328365 h 3510996"/>
                <a:gd name="connsiteX67" fmla="*/ 2333211 w 6861727"/>
                <a:gd name="connsiteY67" fmla="*/ 3216550 h 3510996"/>
                <a:gd name="connsiteX68" fmla="*/ 2459935 w 6861727"/>
                <a:gd name="connsiteY68" fmla="*/ 3235186 h 3510996"/>
                <a:gd name="connsiteX69" fmla="*/ 2508388 w 6861727"/>
                <a:gd name="connsiteY69" fmla="*/ 3268731 h 3510996"/>
                <a:gd name="connsiteX70" fmla="*/ 2672384 w 6861727"/>
                <a:gd name="connsiteY70" fmla="*/ 3309729 h 3510996"/>
                <a:gd name="connsiteX71" fmla="*/ 2769290 w 6861727"/>
                <a:gd name="connsiteY71" fmla="*/ 3320911 h 3510996"/>
                <a:gd name="connsiteX72" fmla="*/ 2978012 w 6861727"/>
                <a:gd name="connsiteY72" fmla="*/ 3268731 h 3510996"/>
                <a:gd name="connsiteX73" fmla="*/ 3089827 w 6861727"/>
                <a:gd name="connsiteY73" fmla="*/ 3190460 h 3510996"/>
                <a:gd name="connsiteX74" fmla="*/ 3123372 w 6861727"/>
                <a:gd name="connsiteY74" fmla="*/ 3168096 h 3510996"/>
                <a:gd name="connsiteX75" fmla="*/ 3391728 w 6861727"/>
                <a:gd name="connsiteY75" fmla="*/ 3283639 h 3510996"/>
                <a:gd name="connsiteX76" fmla="*/ 3555724 w 6861727"/>
                <a:gd name="connsiteY76" fmla="*/ 3306002 h 3510996"/>
                <a:gd name="connsiteX77" fmla="*/ 3689902 w 6861727"/>
                <a:gd name="connsiteY77" fmla="*/ 3209096 h 3510996"/>
                <a:gd name="connsiteX78" fmla="*/ 3872534 w 6861727"/>
                <a:gd name="connsiteY78" fmla="*/ 3190460 h 3510996"/>
                <a:gd name="connsiteX79" fmla="*/ 4114800 w 6861727"/>
                <a:gd name="connsiteY79" fmla="*/ 3257549 h 3510996"/>
                <a:gd name="connsiteX80" fmla="*/ 4282523 w 6861727"/>
                <a:gd name="connsiteY80" fmla="*/ 3324638 h 3510996"/>
                <a:gd name="connsiteX81" fmla="*/ 4502426 w 6861727"/>
                <a:gd name="connsiteY81" fmla="*/ 3406636 h 3510996"/>
                <a:gd name="connsiteX82" fmla="*/ 4696239 w 6861727"/>
                <a:gd name="connsiteY82" fmla="*/ 3279912 h 3510996"/>
                <a:gd name="connsiteX83" fmla="*/ 4804328 w 6861727"/>
                <a:gd name="connsiteY83" fmla="*/ 3257549 h 3510996"/>
                <a:gd name="connsiteX84" fmla="*/ 4890052 w 6861727"/>
                <a:gd name="connsiteY84" fmla="*/ 3231459 h 3510996"/>
                <a:gd name="connsiteX85" fmla="*/ 5068957 w 6861727"/>
                <a:gd name="connsiteY85" fmla="*/ 3104735 h 3510996"/>
                <a:gd name="connsiteX86" fmla="*/ 5445401 w 6861727"/>
                <a:gd name="connsiteY86" fmla="*/ 3138280 h 3510996"/>
                <a:gd name="connsiteX87" fmla="*/ 5601943 w 6861727"/>
                <a:gd name="connsiteY87" fmla="*/ 3212823 h 3510996"/>
                <a:gd name="connsiteX88" fmla="*/ 5747302 w 6861727"/>
                <a:gd name="connsiteY88" fmla="*/ 3231459 h 3510996"/>
                <a:gd name="connsiteX89" fmla="*/ 6008204 w 6861727"/>
                <a:gd name="connsiteY89" fmla="*/ 3339547 h 3510996"/>
                <a:gd name="connsiteX90" fmla="*/ 6183382 w 6861727"/>
                <a:gd name="connsiteY90" fmla="*/ 3391727 h 3510996"/>
                <a:gd name="connsiteX91" fmla="*/ 6284016 w 6861727"/>
                <a:gd name="connsiteY91" fmla="*/ 3320911 h 3510996"/>
                <a:gd name="connsiteX92" fmla="*/ 6440557 w 6861727"/>
                <a:gd name="connsiteY92" fmla="*/ 3209096 h 3510996"/>
                <a:gd name="connsiteX93" fmla="*/ 6530009 w 6861727"/>
                <a:gd name="connsiteY93" fmla="*/ 3145734 h 3510996"/>
                <a:gd name="connsiteX94" fmla="*/ 6708913 w 6861727"/>
                <a:gd name="connsiteY94" fmla="*/ 3142006 h 3510996"/>
                <a:gd name="connsiteX95" fmla="*/ 6824456 w 6861727"/>
                <a:gd name="connsiteY95" fmla="*/ 3171824 h 3510996"/>
                <a:gd name="connsiteX96" fmla="*/ 6861728 w 6861727"/>
                <a:gd name="connsiteY96" fmla="*/ 3183005 h 3510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6861727" h="3510996">
                  <a:moveTo>
                    <a:pt x="6861728" y="3183005"/>
                  </a:moveTo>
                  <a:lnTo>
                    <a:pt x="6861728" y="52180"/>
                  </a:lnTo>
                  <a:lnTo>
                    <a:pt x="6824456" y="78271"/>
                  </a:lnTo>
                  <a:lnTo>
                    <a:pt x="6649279" y="26090"/>
                  </a:lnTo>
                  <a:lnTo>
                    <a:pt x="6552372" y="0"/>
                  </a:lnTo>
                  <a:cubicBezTo>
                    <a:pt x="6459193" y="18636"/>
                    <a:pt x="6414467" y="48453"/>
                    <a:pt x="6373468" y="63362"/>
                  </a:cubicBezTo>
                  <a:cubicBezTo>
                    <a:pt x="6332469" y="78271"/>
                    <a:pt x="6295197" y="119269"/>
                    <a:pt x="6295197" y="119269"/>
                  </a:cubicBezTo>
                  <a:lnTo>
                    <a:pt x="6079021" y="163996"/>
                  </a:lnTo>
                  <a:cubicBezTo>
                    <a:pt x="5967206" y="96906"/>
                    <a:pt x="5985842" y="167723"/>
                    <a:pt x="5907571" y="137905"/>
                  </a:cubicBezTo>
                  <a:cubicBezTo>
                    <a:pt x="5825573" y="108088"/>
                    <a:pt x="5758484" y="93179"/>
                    <a:pt x="5758484" y="93179"/>
                  </a:cubicBezTo>
                  <a:cubicBezTo>
                    <a:pt x="5758484" y="93179"/>
                    <a:pt x="5713758" y="63362"/>
                    <a:pt x="5669032" y="74543"/>
                  </a:cubicBezTo>
                  <a:cubicBezTo>
                    <a:pt x="5628033" y="89452"/>
                    <a:pt x="5639214" y="141632"/>
                    <a:pt x="5568398" y="145360"/>
                  </a:cubicBezTo>
                  <a:cubicBezTo>
                    <a:pt x="5497582" y="149087"/>
                    <a:pt x="5329859" y="122997"/>
                    <a:pt x="5311223" y="186359"/>
                  </a:cubicBezTo>
                  <a:cubicBezTo>
                    <a:pt x="5292587" y="245993"/>
                    <a:pt x="5292587" y="245993"/>
                    <a:pt x="5292587" y="245993"/>
                  </a:cubicBezTo>
                  <a:lnTo>
                    <a:pt x="5106228" y="219903"/>
                  </a:lnTo>
                  <a:lnTo>
                    <a:pt x="5061502" y="171450"/>
                  </a:lnTo>
                  <a:lnTo>
                    <a:pt x="4931051" y="115542"/>
                  </a:lnTo>
                  <a:cubicBezTo>
                    <a:pt x="4931051" y="115542"/>
                    <a:pt x="4945960" y="152814"/>
                    <a:pt x="4871416" y="152814"/>
                  </a:cubicBezTo>
                  <a:cubicBezTo>
                    <a:pt x="4796873" y="152814"/>
                    <a:pt x="4800600" y="115542"/>
                    <a:pt x="4692512" y="178904"/>
                  </a:cubicBezTo>
                  <a:cubicBezTo>
                    <a:pt x="4584424" y="242266"/>
                    <a:pt x="4535971" y="290719"/>
                    <a:pt x="4535971" y="290719"/>
                  </a:cubicBezTo>
                  <a:cubicBezTo>
                    <a:pt x="4409247" y="272083"/>
                    <a:pt x="4461427" y="305628"/>
                    <a:pt x="4409247" y="272083"/>
                  </a:cubicBezTo>
                  <a:cubicBezTo>
                    <a:pt x="4360794" y="238539"/>
                    <a:pt x="4360794" y="238539"/>
                    <a:pt x="4360794" y="238539"/>
                  </a:cubicBezTo>
                  <a:lnTo>
                    <a:pt x="4196798" y="197540"/>
                  </a:lnTo>
                  <a:lnTo>
                    <a:pt x="4096164" y="190086"/>
                  </a:lnTo>
                  <a:cubicBezTo>
                    <a:pt x="3973168" y="197540"/>
                    <a:pt x="3954532" y="212449"/>
                    <a:pt x="3887443" y="242266"/>
                  </a:cubicBezTo>
                  <a:cubicBezTo>
                    <a:pt x="3824081" y="272083"/>
                    <a:pt x="3809172" y="298174"/>
                    <a:pt x="3775627" y="320537"/>
                  </a:cubicBezTo>
                  <a:cubicBezTo>
                    <a:pt x="3742083" y="342900"/>
                    <a:pt x="3742083" y="342900"/>
                    <a:pt x="3742083" y="342900"/>
                  </a:cubicBezTo>
                  <a:lnTo>
                    <a:pt x="3473726" y="227357"/>
                  </a:lnTo>
                  <a:lnTo>
                    <a:pt x="3309731" y="204994"/>
                  </a:lnTo>
                  <a:cubicBezTo>
                    <a:pt x="3309731" y="204994"/>
                    <a:pt x="3276186" y="309355"/>
                    <a:pt x="3175552" y="301901"/>
                  </a:cubicBezTo>
                  <a:cubicBezTo>
                    <a:pt x="3074918" y="294447"/>
                    <a:pt x="2992921" y="320537"/>
                    <a:pt x="2992921" y="320537"/>
                  </a:cubicBezTo>
                  <a:cubicBezTo>
                    <a:pt x="2892287" y="313083"/>
                    <a:pt x="2799108" y="268356"/>
                    <a:pt x="2750654" y="253448"/>
                  </a:cubicBezTo>
                  <a:cubicBezTo>
                    <a:pt x="2702201" y="238539"/>
                    <a:pt x="2646293" y="197540"/>
                    <a:pt x="2582932" y="186359"/>
                  </a:cubicBezTo>
                  <a:cubicBezTo>
                    <a:pt x="2519570" y="178904"/>
                    <a:pt x="2363028" y="104361"/>
                    <a:pt x="2363028" y="104361"/>
                  </a:cubicBezTo>
                  <a:cubicBezTo>
                    <a:pt x="2363028" y="104361"/>
                    <a:pt x="2277303" y="212449"/>
                    <a:pt x="2169215" y="231085"/>
                  </a:cubicBezTo>
                  <a:cubicBezTo>
                    <a:pt x="2061127" y="253448"/>
                    <a:pt x="2061127" y="253448"/>
                    <a:pt x="2061127" y="253448"/>
                  </a:cubicBezTo>
                  <a:cubicBezTo>
                    <a:pt x="2061127" y="253448"/>
                    <a:pt x="2083490" y="238539"/>
                    <a:pt x="1975402" y="279538"/>
                  </a:cubicBezTo>
                  <a:cubicBezTo>
                    <a:pt x="1871041" y="324264"/>
                    <a:pt x="1982857" y="450988"/>
                    <a:pt x="1796498" y="406262"/>
                  </a:cubicBezTo>
                  <a:cubicBezTo>
                    <a:pt x="1613866" y="361536"/>
                    <a:pt x="1483415" y="421170"/>
                    <a:pt x="1420053" y="372717"/>
                  </a:cubicBezTo>
                  <a:cubicBezTo>
                    <a:pt x="1356691" y="324264"/>
                    <a:pt x="1367873" y="335446"/>
                    <a:pt x="1263512" y="298174"/>
                  </a:cubicBezTo>
                  <a:cubicBezTo>
                    <a:pt x="1155424" y="260902"/>
                    <a:pt x="1211332" y="320537"/>
                    <a:pt x="1118152" y="279538"/>
                  </a:cubicBezTo>
                  <a:cubicBezTo>
                    <a:pt x="1024973" y="238539"/>
                    <a:pt x="905703" y="182632"/>
                    <a:pt x="857250" y="171450"/>
                  </a:cubicBezTo>
                  <a:cubicBezTo>
                    <a:pt x="808797" y="156541"/>
                    <a:pt x="682073" y="119269"/>
                    <a:pt x="682073" y="119269"/>
                  </a:cubicBezTo>
                  <a:cubicBezTo>
                    <a:pt x="682073" y="119269"/>
                    <a:pt x="659710" y="134178"/>
                    <a:pt x="581439" y="190086"/>
                  </a:cubicBezTo>
                  <a:cubicBezTo>
                    <a:pt x="506896" y="245993"/>
                    <a:pt x="465897" y="283265"/>
                    <a:pt x="424898" y="301901"/>
                  </a:cubicBezTo>
                  <a:cubicBezTo>
                    <a:pt x="383899" y="316810"/>
                    <a:pt x="413716" y="368990"/>
                    <a:pt x="335446" y="365263"/>
                  </a:cubicBezTo>
                  <a:cubicBezTo>
                    <a:pt x="257175" y="361536"/>
                    <a:pt x="156541" y="368990"/>
                    <a:pt x="156541" y="368990"/>
                  </a:cubicBezTo>
                  <a:cubicBezTo>
                    <a:pt x="156541" y="368990"/>
                    <a:pt x="89452" y="354081"/>
                    <a:pt x="40999" y="339173"/>
                  </a:cubicBezTo>
                  <a:cubicBezTo>
                    <a:pt x="-7454" y="324264"/>
                    <a:pt x="104361" y="354081"/>
                    <a:pt x="0" y="327991"/>
                  </a:cubicBezTo>
                  <a:lnTo>
                    <a:pt x="0" y="3458816"/>
                  </a:lnTo>
                  <a:lnTo>
                    <a:pt x="37272" y="3432726"/>
                  </a:lnTo>
                  <a:lnTo>
                    <a:pt x="212449" y="3484906"/>
                  </a:lnTo>
                  <a:lnTo>
                    <a:pt x="309355" y="3510997"/>
                  </a:lnTo>
                  <a:cubicBezTo>
                    <a:pt x="402535" y="3492361"/>
                    <a:pt x="447261" y="3462543"/>
                    <a:pt x="488260" y="3447634"/>
                  </a:cubicBezTo>
                  <a:cubicBezTo>
                    <a:pt x="529259" y="3432726"/>
                    <a:pt x="566530" y="3391727"/>
                    <a:pt x="566530" y="3391727"/>
                  </a:cubicBezTo>
                  <a:lnTo>
                    <a:pt x="782707" y="3347001"/>
                  </a:lnTo>
                  <a:cubicBezTo>
                    <a:pt x="894522" y="3414090"/>
                    <a:pt x="875886" y="3343274"/>
                    <a:pt x="954157" y="3373091"/>
                  </a:cubicBezTo>
                  <a:cubicBezTo>
                    <a:pt x="1036154" y="3402908"/>
                    <a:pt x="1103244" y="3417817"/>
                    <a:pt x="1103244" y="3417817"/>
                  </a:cubicBezTo>
                  <a:cubicBezTo>
                    <a:pt x="1103244" y="3417817"/>
                    <a:pt x="1147970" y="3447634"/>
                    <a:pt x="1192696" y="3436453"/>
                  </a:cubicBezTo>
                  <a:cubicBezTo>
                    <a:pt x="1233695" y="3421544"/>
                    <a:pt x="1222513" y="3369364"/>
                    <a:pt x="1293329" y="3365637"/>
                  </a:cubicBezTo>
                  <a:cubicBezTo>
                    <a:pt x="1364146" y="3361910"/>
                    <a:pt x="1531869" y="3388000"/>
                    <a:pt x="1550504" y="3324638"/>
                  </a:cubicBezTo>
                  <a:cubicBezTo>
                    <a:pt x="1569140" y="3265003"/>
                    <a:pt x="1569140" y="3265003"/>
                    <a:pt x="1569140" y="3265003"/>
                  </a:cubicBezTo>
                  <a:lnTo>
                    <a:pt x="1755499" y="3291093"/>
                  </a:lnTo>
                  <a:lnTo>
                    <a:pt x="1800225" y="3339547"/>
                  </a:lnTo>
                  <a:lnTo>
                    <a:pt x="1938131" y="3391727"/>
                  </a:lnTo>
                  <a:cubicBezTo>
                    <a:pt x="1938131" y="3391727"/>
                    <a:pt x="1923222" y="3354455"/>
                    <a:pt x="1997765" y="3354455"/>
                  </a:cubicBezTo>
                  <a:cubicBezTo>
                    <a:pt x="2072309" y="3354455"/>
                    <a:pt x="2068582" y="3391727"/>
                    <a:pt x="2176670" y="3328365"/>
                  </a:cubicBezTo>
                  <a:cubicBezTo>
                    <a:pt x="2284758" y="3265003"/>
                    <a:pt x="2333211" y="3216550"/>
                    <a:pt x="2333211" y="3216550"/>
                  </a:cubicBezTo>
                  <a:cubicBezTo>
                    <a:pt x="2459935" y="3235186"/>
                    <a:pt x="2407755" y="3201641"/>
                    <a:pt x="2459935" y="3235186"/>
                  </a:cubicBezTo>
                  <a:cubicBezTo>
                    <a:pt x="2508388" y="3268731"/>
                    <a:pt x="2508388" y="3268731"/>
                    <a:pt x="2508388" y="3268731"/>
                  </a:cubicBezTo>
                  <a:lnTo>
                    <a:pt x="2672384" y="3309729"/>
                  </a:lnTo>
                  <a:lnTo>
                    <a:pt x="2769290" y="3320911"/>
                  </a:lnTo>
                  <a:cubicBezTo>
                    <a:pt x="2892287" y="3313457"/>
                    <a:pt x="2910923" y="3298547"/>
                    <a:pt x="2978012" y="3268731"/>
                  </a:cubicBezTo>
                  <a:cubicBezTo>
                    <a:pt x="3041374" y="3238913"/>
                    <a:pt x="3056283" y="3212823"/>
                    <a:pt x="3089827" y="3190460"/>
                  </a:cubicBezTo>
                  <a:cubicBezTo>
                    <a:pt x="3123372" y="3168096"/>
                    <a:pt x="3123372" y="3168096"/>
                    <a:pt x="3123372" y="3168096"/>
                  </a:cubicBezTo>
                  <a:lnTo>
                    <a:pt x="3391728" y="3283639"/>
                  </a:lnTo>
                  <a:lnTo>
                    <a:pt x="3555724" y="3306002"/>
                  </a:lnTo>
                  <a:cubicBezTo>
                    <a:pt x="3555724" y="3306002"/>
                    <a:pt x="3589269" y="3201641"/>
                    <a:pt x="3689902" y="3209096"/>
                  </a:cubicBezTo>
                  <a:cubicBezTo>
                    <a:pt x="3790536" y="3216550"/>
                    <a:pt x="3872534" y="3190460"/>
                    <a:pt x="3872534" y="3190460"/>
                  </a:cubicBezTo>
                  <a:cubicBezTo>
                    <a:pt x="3973168" y="3197914"/>
                    <a:pt x="4066347" y="3242640"/>
                    <a:pt x="4114800" y="3257549"/>
                  </a:cubicBezTo>
                  <a:cubicBezTo>
                    <a:pt x="4163253" y="3272457"/>
                    <a:pt x="4219161" y="3313457"/>
                    <a:pt x="4282523" y="3324638"/>
                  </a:cubicBezTo>
                  <a:cubicBezTo>
                    <a:pt x="4345885" y="3332092"/>
                    <a:pt x="4502426" y="3406636"/>
                    <a:pt x="4502426" y="3406636"/>
                  </a:cubicBezTo>
                  <a:cubicBezTo>
                    <a:pt x="4502426" y="3406636"/>
                    <a:pt x="4588151" y="3298547"/>
                    <a:pt x="4696239" y="3279912"/>
                  </a:cubicBezTo>
                  <a:cubicBezTo>
                    <a:pt x="4804328" y="3257549"/>
                    <a:pt x="4804328" y="3257549"/>
                    <a:pt x="4804328" y="3257549"/>
                  </a:cubicBezTo>
                  <a:cubicBezTo>
                    <a:pt x="4804328" y="3257549"/>
                    <a:pt x="4781964" y="3272457"/>
                    <a:pt x="4890052" y="3231459"/>
                  </a:cubicBezTo>
                  <a:cubicBezTo>
                    <a:pt x="4994413" y="3186732"/>
                    <a:pt x="4882598" y="3060009"/>
                    <a:pt x="5068957" y="3104735"/>
                  </a:cubicBezTo>
                  <a:cubicBezTo>
                    <a:pt x="5251589" y="3149461"/>
                    <a:pt x="5382040" y="3089826"/>
                    <a:pt x="5445401" y="3138280"/>
                  </a:cubicBezTo>
                  <a:cubicBezTo>
                    <a:pt x="5508763" y="3186732"/>
                    <a:pt x="5497582" y="3175551"/>
                    <a:pt x="5601943" y="3212823"/>
                  </a:cubicBezTo>
                  <a:cubicBezTo>
                    <a:pt x="5710030" y="3250095"/>
                    <a:pt x="5654123" y="3190460"/>
                    <a:pt x="5747302" y="3231459"/>
                  </a:cubicBezTo>
                  <a:cubicBezTo>
                    <a:pt x="5836755" y="3272457"/>
                    <a:pt x="5959752" y="3328365"/>
                    <a:pt x="6008204" y="3339547"/>
                  </a:cubicBezTo>
                  <a:cubicBezTo>
                    <a:pt x="6056658" y="3354455"/>
                    <a:pt x="6183382" y="3391727"/>
                    <a:pt x="6183382" y="3391727"/>
                  </a:cubicBezTo>
                  <a:cubicBezTo>
                    <a:pt x="6183382" y="3391727"/>
                    <a:pt x="6205745" y="3376818"/>
                    <a:pt x="6284016" y="3320911"/>
                  </a:cubicBezTo>
                  <a:cubicBezTo>
                    <a:pt x="6358559" y="3265003"/>
                    <a:pt x="6399558" y="3227731"/>
                    <a:pt x="6440557" y="3209096"/>
                  </a:cubicBezTo>
                  <a:cubicBezTo>
                    <a:pt x="6481556" y="3194187"/>
                    <a:pt x="6451738" y="3142006"/>
                    <a:pt x="6530009" y="3145734"/>
                  </a:cubicBezTo>
                  <a:cubicBezTo>
                    <a:pt x="6608280" y="3149461"/>
                    <a:pt x="6708913" y="3142006"/>
                    <a:pt x="6708913" y="3142006"/>
                  </a:cubicBezTo>
                  <a:cubicBezTo>
                    <a:pt x="6708913" y="3142006"/>
                    <a:pt x="6776002" y="3156915"/>
                    <a:pt x="6824456" y="3171824"/>
                  </a:cubicBezTo>
                  <a:cubicBezTo>
                    <a:pt x="6865454" y="3183005"/>
                    <a:pt x="6757367" y="3156915"/>
                    <a:pt x="6861728" y="3183005"/>
                  </a:cubicBezTo>
                  <a:close/>
                </a:path>
              </a:pathLst>
            </a:custGeom>
            <a:solidFill>
              <a:srgbClr val="DAD1C8"/>
            </a:solidFill>
            <a:ln w="372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A592795E-D066-4980-8C59-8E100177ACA5}"/>
                </a:ext>
              </a:extLst>
            </p:cNvPr>
            <p:cNvSpPr/>
            <p:nvPr/>
          </p:nvSpPr>
          <p:spPr>
            <a:xfrm>
              <a:off x="0" y="3613703"/>
              <a:ext cx="6850545" cy="3656356"/>
            </a:xfrm>
            <a:custGeom>
              <a:avLst/>
              <a:gdLst>
                <a:gd name="connsiteX0" fmla="*/ 6694005 w 6850545"/>
                <a:gd name="connsiteY0" fmla="*/ 145360 h 3656356"/>
                <a:gd name="connsiteX1" fmla="*/ 6626916 w 6850545"/>
                <a:gd name="connsiteY1" fmla="*/ 182632 h 3656356"/>
                <a:gd name="connsiteX2" fmla="*/ 6522555 w 6850545"/>
                <a:gd name="connsiteY2" fmla="*/ 234812 h 3656356"/>
                <a:gd name="connsiteX3" fmla="*/ 6470374 w 6850545"/>
                <a:gd name="connsiteY3" fmla="*/ 253448 h 3656356"/>
                <a:gd name="connsiteX4" fmla="*/ 6243017 w 6850545"/>
                <a:gd name="connsiteY4" fmla="*/ 264629 h 3656356"/>
                <a:gd name="connsiteX5" fmla="*/ 6164746 w 6850545"/>
                <a:gd name="connsiteY5" fmla="*/ 279538 h 3656356"/>
                <a:gd name="connsiteX6" fmla="*/ 6075294 w 6850545"/>
                <a:gd name="connsiteY6" fmla="*/ 313083 h 3656356"/>
                <a:gd name="connsiteX7" fmla="*/ 6038022 w 6850545"/>
                <a:gd name="connsiteY7" fmla="*/ 327991 h 3656356"/>
                <a:gd name="connsiteX8" fmla="*/ 5948570 w 6850545"/>
                <a:gd name="connsiteY8" fmla="*/ 361536 h 3656356"/>
                <a:gd name="connsiteX9" fmla="*/ 5806937 w 6850545"/>
                <a:gd name="connsiteY9" fmla="*/ 368990 h 3656356"/>
                <a:gd name="connsiteX10" fmla="*/ 5732394 w 6850545"/>
                <a:gd name="connsiteY10" fmla="*/ 316810 h 3656356"/>
                <a:gd name="connsiteX11" fmla="*/ 5601943 w 6850545"/>
                <a:gd name="connsiteY11" fmla="*/ 227357 h 3656356"/>
                <a:gd name="connsiteX12" fmla="*/ 5516218 w 6850545"/>
                <a:gd name="connsiteY12" fmla="*/ 171450 h 3656356"/>
                <a:gd name="connsiteX13" fmla="*/ 5378312 w 6850545"/>
                <a:gd name="connsiteY13" fmla="*/ 231085 h 3656356"/>
                <a:gd name="connsiteX14" fmla="*/ 5177045 w 6850545"/>
                <a:gd name="connsiteY14" fmla="*/ 346627 h 3656356"/>
                <a:gd name="connsiteX15" fmla="*/ 5065229 w 6850545"/>
                <a:gd name="connsiteY15" fmla="*/ 372717 h 3656356"/>
                <a:gd name="connsiteX16" fmla="*/ 4942233 w 6850545"/>
                <a:gd name="connsiteY16" fmla="*/ 450988 h 3656356"/>
                <a:gd name="connsiteX17" fmla="*/ 4644059 w 6850545"/>
                <a:gd name="connsiteY17" fmla="*/ 506895 h 3656356"/>
                <a:gd name="connsiteX18" fmla="*/ 4494972 w 6850545"/>
                <a:gd name="connsiteY18" fmla="*/ 406262 h 3656356"/>
                <a:gd name="connsiteX19" fmla="*/ 4427883 w 6850545"/>
                <a:gd name="connsiteY19" fmla="*/ 387626 h 3656356"/>
                <a:gd name="connsiteX20" fmla="*/ 4338431 w 6850545"/>
                <a:gd name="connsiteY20" fmla="*/ 376444 h 3656356"/>
                <a:gd name="connsiteX21" fmla="*/ 4174435 w 6850545"/>
                <a:gd name="connsiteY21" fmla="*/ 275811 h 3656356"/>
                <a:gd name="connsiteX22" fmla="*/ 4002985 w 6850545"/>
                <a:gd name="connsiteY22" fmla="*/ 365263 h 3656356"/>
                <a:gd name="connsiteX23" fmla="*/ 3872534 w 6850545"/>
                <a:gd name="connsiteY23" fmla="*/ 436079 h 3656356"/>
                <a:gd name="connsiteX24" fmla="*/ 3682448 w 6850545"/>
                <a:gd name="connsiteY24" fmla="*/ 514350 h 3656356"/>
                <a:gd name="connsiteX25" fmla="*/ 3537088 w 6850545"/>
                <a:gd name="connsiteY25" fmla="*/ 510623 h 3656356"/>
                <a:gd name="connsiteX26" fmla="*/ 3425273 w 6850545"/>
                <a:gd name="connsiteY26" fmla="*/ 436079 h 3656356"/>
                <a:gd name="connsiteX27" fmla="*/ 3294822 w 6850545"/>
                <a:gd name="connsiteY27" fmla="*/ 465897 h 3656356"/>
                <a:gd name="connsiteX28" fmla="*/ 3086100 w 6850545"/>
                <a:gd name="connsiteY28" fmla="*/ 588893 h 3656356"/>
                <a:gd name="connsiteX29" fmla="*/ 3056283 w 6850545"/>
                <a:gd name="connsiteY29" fmla="*/ 570257 h 3656356"/>
                <a:gd name="connsiteX30" fmla="*/ 2963103 w 6850545"/>
                <a:gd name="connsiteY30" fmla="*/ 506895 h 3656356"/>
                <a:gd name="connsiteX31" fmla="*/ 2795381 w 6850545"/>
                <a:gd name="connsiteY31" fmla="*/ 473351 h 3656356"/>
                <a:gd name="connsiteX32" fmla="*/ 2717110 w 6850545"/>
                <a:gd name="connsiteY32" fmla="*/ 488260 h 3656356"/>
                <a:gd name="connsiteX33" fmla="*/ 2586659 w 6850545"/>
                <a:gd name="connsiteY33" fmla="*/ 536713 h 3656356"/>
                <a:gd name="connsiteX34" fmla="*/ 2549387 w 6850545"/>
                <a:gd name="connsiteY34" fmla="*/ 570257 h 3656356"/>
                <a:gd name="connsiteX35" fmla="*/ 2452481 w 6850545"/>
                <a:gd name="connsiteY35" fmla="*/ 596348 h 3656356"/>
                <a:gd name="connsiteX36" fmla="*/ 2322029 w 6850545"/>
                <a:gd name="connsiteY36" fmla="*/ 506895 h 3656356"/>
                <a:gd name="connsiteX37" fmla="*/ 2180397 w 6850545"/>
                <a:gd name="connsiteY37" fmla="*/ 495714 h 3656356"/>
                <a:gd name="connsiteX38" fmla="*/ 2131944 w 6850545"/>
                <a:gd name="connsiteY38" fmla="*/ 465897 h 3656356"/>
                <a:gd name="connsiteX39" fmla="*/ 2027583 w 6850545"/>
                <a:gd name="connsiteY39" fmla="*/ 521804 h 3656356"/>
                <a:gd name="connsiteX40" fmla="*/ 1994038 w 6850545"/>
                <a:gd name="connsiteY40" fmla="*/ 570257 h 3656356"/>
                <a:gd name="connsiteX41" fmla="*/ 1844951 w 6850545"/>
                <a:gd name="connsiteY41" fmla="*/ 607529 h 3656356"/>
                <a:gd name="connsiteX42" fmla="*/ 1826315 w 6850545"/>
                <a:gd name="connsiteY42" fmla="*/ 555349 h 3656356"/>
                <a:gd name="connsiteX43" fmla="*/ 1621321 w 6850545"/>
                <a:gd name="connsiteY43" fmla="*/ 536713 h 3656356"/>
                <a:gd name="connsiteX44" fmla="*/ 1535596 w 6850545"/>
                <a:gd name="connsiteY44" fmla="*/ 480805 h 3656356"/>
                <a:gd name="connsiteX45" fmla="*/ 1464779 w 6850545"/>
                <a:gd name="connsiteY45" fmla="*/ 503168 h 3656356"/>
                <a:gd name="connsiteX46" fmla="*/ 1349237 w 6850545"/>
                <a:gd name="connsiteY46" fmla="*/ 555349 h 3656356"/>
                <a:gd name="connsiteX47" fmla="*/ 1215059 w 6850545"/>
                <a:gd name="connsiteY47" fmla="*/ 592621 h 3656356"/>
                <a:gd name="connsiteX48" fmla="*/ 1039882 w 6850545"/>
                <a:gd name="connsiteY48" fmla="*/ 570257 h 3656356"/>
                <a:gd name="connsiteX49" fmla="*/ 972792 w 6850545"/>
                <a:gd name="connsiteY49" fmla="*/ 525531 h 3656356"/>
                <a:gd name="connsiteX50" fmla="*/ 827433 w 6850545"/>
                <a:gd name="connsiteY50" fmla="*/ 480805 h 3656356"/>
                <a:gd name="connsiteX51" fmla="*/ 752889 w 6850545"/>
                <a:gd name="connsiteY51" fmla="*/ 510623 h 3656356"/>
                <a:gd name="connsiteX52" fmla="*/ 618711 w 6850545"/>
                <a:gd name="connsiteY52" fmla="*/ 570257 h 3656356"/>
                <a:gd name="connsiteX53" fmla="*/ 570258 w 6850545"/>
                <a:gd name="connsiteY53" fmla="*/ 536713 h 3656356"/>
                <a:gd name="connsiteX54" fmla="*/ 432352 w 6850545"/>
                <a:gd name="connsiteY54" fmla="*/ 499441 h 3656356"/>
                <a:gd name="connsiteX55" fmla="*/ 309355 w 6850545"/>
                <a:gd name="connsiteY55" fmla="*/ 559076 h 3656356"/>
                <a:gd name="connsiteX56" fmla="*/ 216176 w 6850545"/>
                <a:gd name="connsiteY56" fmla="*/ 495714 h 3656356"/>
                <a:gd name="connsiteX57" fmla="*/ 96907 w 6850545"/>
                <a:gd name="connsiteY57" fmla="*/ 488260 h 3656356"/>
                <a:gd name="connsiteX58" fmla="*/ 52180 w 6850545"/>
                <a:gd name="connsiteY58" fmla="*/ 555349 h 3656356"/>
                <a:gd name="connsiteX59" fmla="*/ 0 w 6850545"/>
                <a:gd name="connsiteY59" fmla="*/ 551621 h 3656356"/>
                <a:gd name="connsiteX60" fmla="*/ 0 w 6850545"/>
                <a:gd name="connsiteY60" fmla="*/ 1610139 h 3656356"/>
                <a:gd name="connsiteX61" fmla="*/ 0 w 6850545"/>
                <a:gd name="connsiteY61" fmla="*/ 2046218 h 3656356"/>
                <a:gd name="connsiteX62" fmla="*/ 0 w 6850545"/>
                <a:gd name="connsiteY62" fmla="*/ 3656356 h 3656356"/>
                <a:gd name="connsiteX63" fmla="*/ 156541 w 6850545"/>
                <a:gd name="connsiteY63" fmla="*/ 3510997 h 3656356"/>
                <a:gd name="connsiteX64" fmla="*/ 223630 w 6850545"/>
                <a:gd name="connsiteY64" fmla="*/ 3473725 h 3656356"/>
                <a:gd name="connsiteX65" fmla="*/ 327991 w 6850545"/>
                <a:gd name="connsiteY65" fmla="*/ 3421544 h 3656356"/>
                <a:gd name="connsiteX66" fmla="*/ 380172 w 6850545"/>
                <a:gd name="connsiteY66" fmla="*/ 3402908 h 3656356"/>
                <a:gd name="connsiteX67" fmla="*/ 607529 w 6850545"/>
                <a:gd name="connsiteY67" fmla="*/ 3391727 h 3656356"/>
                <a:gd name="connsiteX68" fmla="*/ 685800 w 6850545"/>
                <a:gd name="connsiteY68" fmla="*/ 3376818 h 3656356"/>
                <a:gd name="connsiteX69" fmla="*/ 775252 w 6850545"/>
                <a:gd name="connsiteY69" fmla="*/ 3343274 h 3656356"/>
                <a:gd name="connsiteX70" fmla="*/ 812524 w 6850545"/>
                <a:gd name="connsiteY70" fmla="*/ 3328365 h 3656356"/>
                <a:gd name="connsiteX71" fmla="*/ 901976 w 6850545"/>
                <a:gd name="connsiteY71" fmla="*/ 3294821 h 3656356"/>
                <a:gd name="connsiteX72" fmla="*/ 1043609 w 6850545"/>
                <a:gd name="connsiteY72" fmla="*/ 3287366 h 3656356"/>
                <a:gd name="connsiteX73" fmla="*/ 1118152 w 6850545"/>
                <a:gd name="connsiteY73" fmla="*/ 3339547 h 3656356"/>
                <a:gd name="connsiteX74" fmla="*/ 1248603 w 6850545"/>
                <a:gd name="connsiteY74" fmla="*/ 3428999 h 3656356"/>
                <a:gd name="connsiteX75" fmla="*/ 1334328 w 6850545"/>
                <a:gd name="connsiteY75" fmla="*/ 3484906 h 3656356"/>
                <a:gd name="connsiteX76" fmla="*/ 1472234 w 6850545"/>
                <a:gd name="connsiteY76" fmla="*/ 3425272 h 3656356"/>
                <a:gd name="connsiteX77" fmla="*/ 1673501 w 6850545"/>
                <a:gd name="connsiteY77" fmla="*/ 3309729 h 3656356"/>
                <a:gd name="connsiteX78" fmla="*/ 1785316 w 6850545"/>
                <a:gd name="connsiteY78" fmla="*/ 3283639 h 3656356"/>
                <a:gd name="connsiteX79" fmla="*/ 1908313 w 6850545"/>
                <a:gd name="connsiteY79" fmla="*/ 3205368 h 3656356"/>
                <a:gd name="connsiteX80" fmla="*/ 2206487 w 6850545"/>
                <a:gd name="connsiteY80" fmla="*/ 3149461 h 3656356"/>
                <a:gd name="connsiteX81" fmla="*/ 2355574 w 6850545"/>
                <a:gd name="connsiteY81" fmla="*/ 3250095 h 3656356"/>
                <a:gd name="connsiteX82" fmla="*/ 2422663 w 6850545"/>
                <a:gd name="connsiteY82" fmla="*/ 3268731 h 3656356"/>
                <a:gd name="connsiteX83" fmla="*/ 2512115 w 6850545"/>
                <a:gd name="connsiteY83" fmla="*/ 3279912 h 3656356"/>
                <a:gd name="connsiteX84" fmla="*/ 2676111 w 6850545"/>
                <a:gd name="connsiteY84" fmla="*/ 3380546 h 3656356"/>
                <a:gd name="connsiteX85" fmla="*/ 2847561 w 6850545"/>
                <a:gd name="connsiteY85" fmla="*/ 3291093 h 3656356"/>
                <a:gd name="connsiteX86" fmla="*/ 2978012 w 6850545"/>
                <a:gd name="connsiteY86" fmla="*/ 3220277 h 3656356"/>
                <a:gd name="connsiteX87" fmla="*/ 3168098 w 6850545"/>
                <a:gd name="connsiteY87" fmla="*/ 3142006 h 3656356"/>
                <a:gd name="connsiteX88" fmla="*/ 3313458 w 6850545"/>
                <a:gd name="connsiteY88" fmla="*/ 3145734 h 3656356"/>
                <a:gd name="connsiteX89" fmla="*/ 3425273 w 6850545"/>
                <a:gd name="connsiteY89" fmla="*/ 3220277 h 3656356"/>
                <a:gd name="connsiteX90" fmla="*/ 3555724 w 6850545"/>
                <a:gd name="connsiteY90" fmla="*/ 3190460 h 3656356"/>
                <a:gd name="connsiteX91" fmla="*/ 3764446 w 6850545"/>
                <a:gd name="connsiteY91" fmla="*/ 3067463 h 3656356"/>
                <a:gd name="connsiteX92" fmla="*/ 3794263 w 6850545"/>
                <a:gd name="connsiteY92" fmla="*/ 3086099 h 3656356"/>
                <a:gd name="connsiteX93" fmla="*/ 3887443 w 6850545"/>
                <a:gd name="connsiteY93" fmla="*/ 3149461 h 3656356"/>
                <a:gd name="connsiteX94" fmla="*/ 4055165 w 6850545"/>
                <a:gd name="connsiteY94" fmla="*/ 3183005 h 3656356"/>
                <a:gd name="connsiteX95" fmla="*/ 4133436 w 6850545"/>
                <a:gd name="connsiteY95" fmla="*/ 3168096 h 3656356"/>
                <a:gd name="connsiteX96" fmla="*/ 4263887 w 6850545"/>
                <a:gd name="connsiteY96" fmla="*/ 3119644 h 3656356"/>
                <a:gd name="connsiteX97" fmla="*/ 4301159 w 6850545"/>
                <a:gd name="connsiteY97" fmla="*/ 3086099 h 3656356"/>
                <a:gd name="connsiteX98" fmla="*/ 4398065 w 6850545"/>
                <a:gd name="connsiteY98" fmla="*/ 3060009 h 3656356"/>
                <a:gd name="connsiteX99" fmla="*/ 4528517 w 6850545"/>
                <a:gd name="connsiteY99" fmla="*/ 3149461 h 3656356"/>
                <a:gd name="connsiteX100" fmla="*/ 4670149 w 6850545"/>
                <a:gd name="connsiteY100" fmla="*/ 3160642 h 3656356"/>
                <a:gd name="connsiteX101" fmla="*/ 4718602 w 6850545"/>
                <a:gd name="connsiteY101" fmla="*/ 3190460 h 3656356"/>
                <a:gd name="connsiteX102" fmla="*/ 4822963 w 6850545"/>
                <a:gd name="connsiteY102" fmla="*/ 3134552 h 3656356"/>
                <a:gd name="connsiteX103" fmla="*/ 4856508 w 6850545"/>
                <a:gd name="connsiteY103" fmla="*/ 3086099 h 3656356"/>
                <a:gd name="connsiteX104" fmla="*/ 5005595 w 6850545"/>
                <a:gd name="connsiteY104" fmla="*/ 3048827 h 3656356"/>
                <a:gd name="connsiteX105" fmla="*/ 5024231 w 6850545"/>
                <a:gd name="connsiteY105" fmla="*/ 3101008 h 3656356"/>
                <a:gd name="connsiteX106" fmla="*/ 5229225 w 6850545"/>
                <a:gd name="connsiteY106" fmla="*/ 3119644 h 3656356"/>
                <a:gd name="connsiteX107" fmla="*/ 5314950 w 6850545"/>
                <a:gd name="connsiteY107" fmla="*/ 3175551 h 3656356"/>
                <a:gd name="connsiteX108" fmla="*/ 5385767 w 6850545"/>
                <a:gd name="connsiteY108" fmla="*/ 3153188 h 3656356"/>
                <a:gd name="connsiteX109" fmla="*/ 5501309 w 6850545"/>
                <a:gd name="connsiteY109" fmla="*/ 3101008 h 3656356"/>
                <a:gd name="connsiteX110" fmla="*/ 5635487 w 6850545"/>
                <a:gd name="connsiteY110" fmla="*/ 3063736 h 3656356"/>
                <a:gd name="connsiteX111" fmla="*/ 5810664 w 6850545"/>
                <a:gd name="connsiteY111" fmla="*/ 3086099 h 3656356"/>
                <a:gd name="connsiteX112" fmla="*/ 5877753 w 6850545"/>
                <a:gd name="connsiteY112" fmla="*/ 3130825 h 3656356"/>
                <a:gd name="connsiteX113" fmla="*/ 6023114 w 6850545"/>
                <a:gd name="connsiteY113" fmla="*/ 3175551 h 3656356"/>
                <a:gd name="connsiteX114" fmla="*/ 6097657 w 6850545"/>
                <a:gd name="connsiteY114" fmla="*/ 3145734 h 3656356"/>
                <a:gd name="connsiteX115" fmla="*/ 6231835 w 6850545"/>
                <a:gd name="connsiteY115" fmla="*/ 3086099 h 3656356"/>
                <a:gd name="connsiteX116" fmla="*/ 6280288 w 6850545"/>
                <a:gd name="connsiteY116" fmla="*/ 3119644 h 3656356"/>
                <a:gd name="connsiteX117" fmla="*/ 6418194 w 6850545"/>
                <a:gd name="connsiteY117" fmla="*/ 3156915 h 3656356"/>
                <a:gd name="connsiteX118" fmla="*/ 6541190 w 6850545"/>
                <a:gd name="connsiteY118" fmla="*/ 3097280 h 3656356"/>
                <a:gd name="connsiteX119" fmla="*/ 6634370 w 6850545"/>
                <a:gd name="connsiteY119" fmla="*/ 3160642 h 3656356"/>
                <a:gd name="connsiteX120" fmla="*/ 6753639 w 6850545"/>
                <a:gd name="connsiteY120" fmla="*/ 3168096 h 3656356"/>
                <a:gd name="connsiteX121" fmla="*/ 6798365 w 6850545"/>
                <a:gd name="connsiteY121" fmla="*/ 3101008 h 3656356"/>
                <a:gd name="connsiteX122" fmla="*/ 6850546 w 6850545"/>
                <a:gd name="connsiteY122" fmla="*/ 3089826 h 3656356"/>
                <a:gd name="connsiteX123" fmla="*/ 6850546 w 6850545"/>
                <a:gd name="connsiteY123" fmla="*/ 2031309 h 3656356"/>
                <a:gd name="connsiteX124" fmla="*/ 6850546 w 6850545"/>
                <a:gd name="connsiteY124" fmla="*/ 1595230 h 3656356"/>
                <a:gd name="connsiteX125" fmla="*/ 6850546 w 6850545"/>
                <a:gd name="connsiteY125" fmla="*/ 0 h 3656356"/>
                <a:gd name="connsiteX126" fmla="*/ 6694005 w 6850545"/>
                <a:gd name="connsiteY126" fmla="*/ 145360 h 3656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6850545" h="3656356">
                  <a:moveTo>
                    <a:pt x="6694005" y="145360"/>
                  </a:moveTo>
                  <a:cubicBezTo>
                    <a:pt x="6694005" y="145360"/>
                    <a:pt x="6694005" y="145360"/>
                    <a:pt x="6626916" y="182632"/>
                  </a:cubicBezTo>
                  <a:cubicBezTo>
                    <a:pt x="6559826" y="219903"/>
                    <a:pt x="6626916" y="182632"/>
                    <a:pt x="6522555" y="234812"/>
                  </a:cubicBezTo>
                  <a:cubicBezTo>
                    <a:pt x="6418194" y="286992"/>
                    <a:pt x="6522555" y="234812"/>
                    <a:pt x="6470374" y="253448"/>
                  </a:cubicBezTo>
                  <a:cubicBezTo>
                    <a:pt x="6418194" y="272083"/>
                    <a:pt x="6302652" y="275811"/>
                    <a:pt x="6243017" y="264629"/>
                  </a:cubicBezTo>
                  <a:cubicBezTo>
                    <a:pt x="6183382" y="249720"/>
                    <a:pt x="6243017" y="264629"/>
                    <a:pt x="6164746" y="279538"/>
                  </a:cubicBezTo>
                  <a:cubicBezTo>
                    <a:pt x="6086475" y="294447"/>
                    <a:pt x="6164746" y="279538"/>
                    <a:pt x="6075294" y="313083"/>
                  </a:cubicBezTo>
                  <a:cubicBezTo>
                    <a:pt x="5985842" y="346627"/>
                    <a:pt x="6075294" y="313083"/>
                    <a:pt x="6038022" y="327991"/>
                  </a:cubicBezTo>
                  <a:cubicBezTo>
                    <a:pt x="6000750" y="342900"/>
                    <a:pt x="5948570" y="361536"/>
                    <a:pt x="5948570" y="361536"/>
                  </a:cubicBezTo>
                  <a:cubicBezTo>
                    <a:pt x="5948570" y="361536"/>
                    <a:pt x="5866572" y="361536"/>
                    <a:pt x="5806937" y="368990"/>
                  </a:cubicBezTo>
                  <a:cubicBezTo>
                    <a:pt x="5747302" y="380171"/>
                    <a:pt x="5765938" y="331718"/>
                    <a:pt x="5732394" y="316810"/>
                  </a:cubicBezTo>
                  <a:cubicBezTo>
                    <a:pt x="5698849" y="305628"/>
                    <a:pt x="5665305" y="275811"/>
                    <a:pt x="5601943" y="227357"/>
                  </a:cubicBezTo>
                  <a:cubicBezTo>
                    <a:pt x="5538581" y="182632"/>
                    <a:pt x="5516218" y="171450"/>
                    <a:pt x="5516218" y="171450"/>
                  </a:cubicBezTo>
                  <a:cubicBezTo>
                    <a:pt x="5516218" y="171450"/>
                    <a:pt x="5419311" y="216176"/>
                    <a:pt x="5378312" y="231085"/>
                  </a:cubicBezTo>
                  <a:cubicBezTo>
                    <a:pt x="5341041" y="245993"/>
                    <a:pt x="5244134" y="305628"/>
                    <a:pt x="5177045" y="346627"/>
                  </a:cubicBezTo>
                  <a:cubicBezTo>
                    <a:pt x="5106229" y="387626"/>
                    <a:pt x="5147228" y="331718"/>
                    <a:pt x="5065229" y="372717"/>
                  </a:cubicBezTo>
                  <a:cubicBezTo>
                    <a:pt x="4983232" y="413716"/>
                    <a:pt x="4990686" y="402534"/>
                    <a:pt x="4942233" y="450988"/>
                  </a:cubicBezTo>
                  <a:cubicBezTo>
                    <a:pt x="4893780" y="499441"/>
                    <a:pt x="4789419" y="458442"/>
                    <a:pt x="4644059" y="506895"/>
                  </a:cubicBezTo>
                  <a:cubicBezTo>
                    <a:pt x="4498699" y="559076"/>
                    <a:pt x="4580697" y="436079"/>
                    <a:pt x="4494972" y="406262"/>
                  </a:cubicBezTo>
                  <a:cubicBezTo>
                    <a:pt x="4409247" y="372717"/>
                    <a:pt x="4427883" y="387626"/>
                    <a:pt x="4427883" y="387626"/>
                  </a:cubicBezTo>
                  <a:cubicBezTo>
                    <a:pt x="4427883" y="387626"/>
                    <a:pt x="4427883" y="387626"/>
                    <a:pt x="4338431" y="376444"/>
                  </a:cubicBezTo>
                  <a:cubicBezTo>
                    <a:pt x="4248979" y="365263"/>
                    <a:pt x="4174435" y="275811"/>
                    <a:pt x="4174435" y="275811"/>
                  </a:cubicBezTo>
                  <a:cubicBezTo>
                    <a:pt x="4174435" y="275811"/>
                    <a:pt x="4055165" y="354081"/>
                    <a:pt x="4002985" y="365263"/>
                  </a:cubicBezTo>
                  <a:cubicBezTo>
                    <a:pt x="3954532" y="376444"/>
                    <a:pt x="3909806" y="421170"/>
                    <a:pt x="3872534" y="436079"/>
                  </a:cubicBezTo>
                  <a:cubicBezTo>
                    <a:pt x="3835262" y="450988"/>
                    <a:pt x="3760719" y="499441"/>
                    <a:pt x="3682448" y="514350"/>
                  </a:cubicBezTo>
                  <a:cubicBezTo>
                    <a:pt x="3682448" y="514350"/>
                    <a:pt x="3615359" y="495714"/>
                    <a:pt x="3537088" y="510623"/>
                  </a:cubicBezTo>
                  <a:cubicBezTo>
                    <a:pt x="3458818" y="525531"/>
                    <a:pt x="3425273" y="436079"/>
                    <a:pt x="3425273" y="436079"/>
                  </a:cubicBezTo>
                  <a:lnTo>
                    <a:pt x="3294822" y="465897"/>
                  </a:lnTo>
                  <a:lnTo>
                    <a:pt x="3086100" y="588893"/>
                  </a:lnTo>
                  <a:cubicBezTo>
                    <a:pt x="3086100" y="588893"/>
                    <a:pt x="3086100" y="588893"/>
                    <a:pt x="3056283" y="570257"/>
                  </a:cubicBezTo>
                  <a:cubicBezTo>
                    <a:pt x="3026465" y="551621"/>
                    <a:pt x="3015284" y="529258"/>
                    <a:pt x="2963103" y="506895"/>
                  </a:cubicBezTo>
                  <a:cubicBezTo>
                    <a:pt x="2910923" y="484532"/>
                    <a:pt x="2892287" y="473351"/>
                    <a:pt x="2795381" y="473351"/>
                  </a:cubicBezTo>
                  <a:lnTo>
                    <a:pt x="2717110" y="488260"/>
                  </a:lnTo>
                  <a:lnTo>
                    <a:pt x="2586659" y="536713"/>
                  </a:lnTo>
                  <a:cubicBezTo>
                    <a:pt x="2586659" y="536713"/>
                    <a:pt x="2586659" y="536713"/>
                    <a:pt x="2549387" y="570257"/>
                  </a:cubicBezTo>
                  <a:cubicBezTo>
                    <a:pt x="2512115" y="603802"/>
                    <a:pt x="2549387" y="570257"/>
                    <a:pt x="2452481" y="596348"/>
                  </a:cubicBezTo>
                  <a:cubicBezTo>
                    <a:pt x="2452481" y="596348"/>
                    <a:pt x="2411482" y="555349"/>
                    <a:pt x="2322029" y="506895"/>
                  </a:cubicBezTo>
                  <a:cubicBezTo>
                    <a:pt x="2232577" y="458442"/>
                    <a:pt x="2236304" y="491987"/>
                    <a:pt x="2180397" y="495714"/>
                  </a:cubicBezTo>
                  <a:cubicBezTo>
                    <a:pt x="2120762" y="503168"/>
                    <a:pt x="2131944" y="465897"/>
                    <a:pt x="2131944" y="465897"/>
                  </a:cubicBezTo>
                  <a:lnTo>
                    <a:pt x="2027583" y="521804"/>
                  </a:lnTo>
                  <a:lnTo>
                    <a:pt x="1994038" y="570257"/>
                  </a:lnTo>
                  <a:lnTo>
                    <a:pt x="1844951" y="607529"/>
                  </a:lnTo>
                  <a:cubicBezTo>
                    <a:pt x="1844951" y="607529"/>
                    <a:pt x="1844951" y="607529"/>
                    <a:pt x="1826315" y="555349"/>
                  </a:cubicBezTo>
                  <a:cubicBezTo>
                    <a:pt x="1807679" y="503168"/>
                    <a:pt x="1677228" y="532986"/>
                    <a:pt x="1621321" y="536713"/>
                  </a:cubicBezTo>
                  <a:cubicBezTo>
                    <a:pt x="1565413" y="540440"/>
                    <a:pt x="1572867" y="488260"/>
                    <a:pt x="1535596" y="480805"/>
                  </a:cubicBezTo>
                  <a:cubicBezTo>
                    <a:pt x="1502051" y="469624"/>
                    <a:pt x="1464779" y="503168"/>
                    <a:pt x="1464779" y="503168"/>
                  </a:cubicBezTo>
                  <a:cubicBezTo>
                    <a:pt x="1464779" y="503168"/>
                    <a:pt x="1412599" y="521804"/>
                    <a:pt x="1349237" y="555349"/>
                  </a:cubicBezTo>
                  <a:cubicBezTo>
                    <a:pt x="1285875" y="588893"/>
                    <a:pt x="1300784" y="525531"/>
                    <a:pt x="1215059" y="592621"/>
                  </a:cubicBezTo>
                  <a:lnTo>
                    <a:pt x="1039882" y="570257"/>
                  </a:lnTo>
                  <a:cubicBezTo>
                    <a:pt x="1039882" y="570257"/>
                    <a:pt x="1010064" y="536713"/>
                    <a:pt x="972792" y="525531"/>
                  </a:cubicBezTo>
                  <a:cubicBezTo>
                    <a:pt x="939248" y="514350"/>
                    <a:pt x="901976" y="491987"/>
                    <a:pt x="827433" y="480805"/>
                  </a:cubicBezTo>
                  <a:lnTo>
                    <a:pt x="752889" y="510623"/>
                  </a:lnTo>
                  <a:lnTo>
                    <a:pt x="618711" y="570257"/>
                  </a:lnTo>
                  <a:lnTo>
                    <a:pt x="570258" y="536713"/>
                  </a:lnTo>
                  <a:lnTo>
                    <a:pt x="432352" y="499441"/>
                  </a:lnTo>
                  <a:lnTo>
                    <a:pt x="309355" y="559076"/>
                  </a:lnTo>
                  <a:cubicBezTo>
                    <a:pt x="309355" y="559076"/>
                    <a:pt x="264629" y="521804"/>
                    <a:pt x="216176" y="495714"/>
                  </a:cubicBezTo>
                  <a:cubicBezTo>
                    <a:pt x="167723" y="469624"/>
                    <a:pt x="96907" y="488260"/>
                    <a:pt x="96907" y="488260"/>
                  </a:cubicBezTo>
                  <a:lnTo>
                    <a:pt x="52180" y="555349"/>
                  </a:lnTo>
                  <a:lnTo>
                    <a:pt x="0" y="551621"/>
                  </a:lnTo>
                  <a:lnTo>
                    <a:pt x="0" y="1610139"/>
                  </a:lnTo>
                  <a:lnTo>
                    <a:pt x="0" y="2046218"/>
                  </a:lnTo>
                  <a:lnTo>
                    <a:pt x="0" y="3656356"/>
                  </a:lnTo>
                  <a:lnTo>
                    <a:pt x="156541" y="3510997"/>
                  </a:lnTo>
                  <a:cubicBezTo>
                    <a:pt x="156541" y="3510997"/>
                    <a:pt x="156541" y="3510997"/>
                    <a:pt x="223630" y="3473725"/>
                  </a:cubicBezTo>
                  <a:cubicBezTo>
                    <a:pt x="290720" y="3436453"/>
                    <a:pt x="223630" y="3473725"/>
                    <a:pt x="327991" y="3421544"/>
                  </a:cubicBezTo>
                  <a:cubicBezTo>
                    <a:pt x="432352" y="3369364"/>
                    <a:pt x="327991" y="3421544"/>
                    <a:pt x="380172" y="3402908"/>
                  </a:cubicBezTo>
                  <a:cubicBezTo>
                    <a:pt x="432352" y="3384273"/>
                    <a:pt x="547895" y="3380546"/>
                    <a:pt x="607529" y="3391727"/>
                  </a:cubicBezTo>
                  <a:cubicBezTo>
                    <a:pt x="667164" y="3406636"/>
                    <a:pt x="607529" y="3391727"/>
                    <a:pt x="685800" y="3376818"/>
                  </a:cubicBezTo>
                  <a:cubicBezTo>
                    <a:pt x="764071" y="3361910"/>
                    <a:pt x="685800" y="3376818"/>
                    <a:pt x="775252" y="3343274"/>
                  </a:cubicBezTo>
                  <a:cubicBezTo>
                    <a:pt x="864704" y="3309729"/>
                    <a:pt x="775252" y="3343274"/>
                    <a:pt x="812524" y="3328365"/>
                  </a:cubicBezTo>
                  <a:cubicBezTo>
                    <a:pt x="849796" y="3313457"/>
                    <a:pt x="901976" y="3294821"/>
                    <a:pt x="901976" y="3294821"/>
                  </a:cubicBezTo>
                  <a:cubicBezTo>
                    <a:pt x="901976" y="3294821"/>
                    <a:pt x="983974" y="3294821"/>
                    <a:pt x="1043609" y="3287366"/>
                  </a:cubicBezTo>
                  <a:cubicBezTo>
                    <a:pt x="1103244" y="3276185"/>
                    <a:pt x="1084608" y="3324638"/>
                    <a:pt x="1118152" y="3339547"/>
                  </a:cubicBezTo>
                  <a:cubicBezTo>
                    <a:pt x="1151697" y="3350728"/>
                    <a:pt x="1185241" y="3380546"/>
                    <a:pt x="1248603" y="3428999"/>
                  </a:cubicBezTo>
                  <a:cubicBezTo>
                    <a:pt x="1311965" y="3473725"/>
                    <a:pt x="1334328" y="3484906"/>
                    <a:pt x="1334328" y="3484906"/>
                  </a:cubicBezTo>
                  <a:cubicBezTo>
                    <a:pt x="1334328" y="3484906"/>
                    <a:pt x="1431235" y="3440180"/>
                    <a:pt x="1472234" y="3425272"/>
                  </a:cubicBezTo>
                  <a:cubicBezTo>
                    <a:pt x="1509505" y="3410363"/>
                    <a:pt x="1606412" y="3350728"/>
                    <a:pt x="1673501" y="3309729"/>
                  </a:cubicBezTo>
                  <a:cubicBezTo>
                    <a:pt x="1744317" y="3268731"/>
                    <a:pt x="1703319" y="3324638"/>
                    <a:pt x="1785316" y="3283639"/>
                  </a:cubicBezTo>
                  <a:cubicBezTo>
                    <a:pt x="1867314" y="3242640"/>
                    <a:pt x="1859860" y="3253822"/>
                    <a:pt x="1908313" y="3205368"/>
                  </a:cubicBezTo>
                  <a:cubicBezTo>
                    <a:pt x="1956766" y="3156915"/>
                    <a:pt x="2061127" y="3197914"/>
                    <a:pt x="2206487" y="3149461"/>
                  </a:cubicBezTo>
                  <a:cubicBezTo>
                    <a:pt x="2351847" y="3097280"/>
                    <a:pt x="2269849" y="3220277"/>
                    <a:pt x="2355574" y="3250095"/>
                  </a:cubicBezTo>
                  <a:cubicBezTo>
                    <a:pt x="2441299" y="3283639"/>
                    <a:pt x="2422663" y="3268731"/>
                    <a:pt x="2422663" y="3268731"/>
                  </a:cubicBezTo>
                  <a:cubicBezTo>
                    <a:pt x="2422663" y="3268731"/>
                    <a:pt x="2422663" y="3268731"/>
                    <a:pt x="2512115" y="3279912"/>
                  </a:cubicBezTo>
                  <a:cubicBezTo>
                    <a:pt x="2601568" y="3291093"/>
                    <a:pt x="2676111" y="3380546"/>
                    <a:pt x="2676111" y="3380546"/>
                  </a:cubicBezTo>
                  <a:cubicBezTo>
                    <a:pt x="2676111" y="3380546"/>
                    <a:pt x="2795381" y="3302275"/>
                    <a:pt x="2847561" y="3291093"/>
                  </a:cubicBezTo>
                  <a:cubicBezTo>
                    <a:pt x="2896014" y="3279912"/>
                    <a:pt x="2940740" y="3235186"/>
                    <a:pt x="2978012" y="3220277"/>
                  </a:cubicBezTo>
                  <a:cubicBezTo>
                    <a:pt x="3015284" y="3205368"/>
                    <a:pt x="3089827" y="3156915"/>
                    <a:pt x="3168098" y="3142006"/>
                  </a:cubicBezTo>
                  <a:cubicBezTo>
                    <a:pt x="3168098" y="3142006"/>
                    <a:pt x="3235187" y="3160642"/>
                    <a:pt x="3313458" y="3145734"/>
                  </a:cubicBezTo>
                  <a:cubicBezTo>
                    <a:pt x="3391728" y="3130825"/>
                    <a:pt x="3425273" y="3220277"/>
                    <a:pt x="3425273" y="3220277"/>
                  </a:cubicBezTo>
                  <a:lnTo>
                    <a:pt x="3555724" y="3190460"/>
                  </a:lnTo>
                  <a:lnTo>
                    <a:pt x="3764446" y="3067463"/>
                  </a:lnTo>
                  <a:cubicBezTo>
                    <a:pt x="3764446" y="3067463"/>
                    <a:pt x="3764446" y="3067463"/>
                    <a:pt x="3794263" y="3086099"/>
                  </a:cubicBezTo>
                  <a:cubicBezTo>
                    <a:pt x="3824081" y="3104735"/>
                    <a:pt x="3835262" y="3127098"/>
                    <a:pt x="3887443" y="3149461"/>
                  </a:cubicBezTo>
                  <a:cubicBezTo>
                    <a:pt x="3939623" y="3171824"/>
                    <a:pt x="3958259" y="3183005"/>
                    <a:pt x="4055165" y="3183005"/>
                  </a:cubicBezTo>
                  <a:lnTo>
                    <a:pt x="4133436" y="3168096"/>
                  </a:lnTo>
                  <a:lnTo>
                    <a:pt x="4263887" y="3119644"/>
                  </a:lnTo>
                  <a:cubicBezTo>
                    <a:pt x="4263887" y="3119644"/>
                    <a:pt x="4263887" y="3119644"/>
                    <a:pt x="4301159" y="3086099"/>
                  </a:cubicBezTo>
                  <a:cubicBezTo>
                    <a:pt x="4338431" y="3052554"/>
                    <a:pt x="4301159" y="3086099"/>
                    <a:pt x="4398065" y="3060009"/>
                  </a:cubicBezTo>
                  <a:cubicBezTo>
                    <a:pt x="4398065" y="3060009"/>
                    <a:pt x="4439064" y="3101008"/>
                    <a:pt x="4528517" y="3149461"/>
                  </a:cubicBezTo>
                  <a:cubicBezTo>
                    <a:pt x="4617969" y="3197914"/>
                    <a:pt x="4614242" y="3164370"/>
                    <a:pt x="4670149" y="3160642"/>
                  </a:cubicBezTo>
                  <a:cubicBezTo>
                    <a:pt x="4729784" y="3153188"/>
                    <a:pt x="4718602" y="3190460"/>
                    <a:pt x="4718602" y="3190460"/>
                  </a:cubicBezTo>
                  <a:lnTo>
                    <a:pt x="4822963" y="3134552"/>
                  </a:lnTo>
                  <a:lnTo>
                    <a:pt x="4856508" y="3086099"/>
                  </a:lnTo>
                  <a:lnTo>
                    <a:pt x="5005595" y="3048827"/>
                  </a:lnTo>
                  <a:cubicBezTo>
                    <a:pt x="5005595" y="3048827"/>
                    <a:pt x="5005595" y="3048827"/>
                    <a:pt x="5024231" y="3101008"/>
                  </a:cubicBezTo>
                  <a:cubicBezTo>
                    <a:pt x="5042867" y="3153188"/>
                    <a:pt x="5173318" y="3123370"/>
                    <a:pt x="5229225" y="3119644"/>
                  </a:cubicBezTo>
                  <a:cubicBezTo>
                    <a:pt x="5285133" y="3115916"/>
                    <a:pt x="5277679" y="3168096"/>
                    <a:pt x="5314950" y="3175551"/>
                  </a:cubicBezTo>
                  <a:cubicBezTo>
                    <a:pt x="5348495" y="3186732"/>
                    <a:pt x="5385767" y="3153188"/>
                    <a:pt x="5385767" y="3153188"/>
                  </a:cubicBezTo>
                  <a:cubicBezTo>
                    <a:pt x="5385767" y="3153188"/>
                    <a:pt x="5437947" y="3134552"/>
                    <a:pt x="5501309" y="3101008"/>
                  </a:cubicBezTo>
                  <a:cubicBezTo>
                    <a:pt x="5564671" y="3067463"/>
                    <a:pt x="5549762" y="3130825"/>
                    <a:pt x="5635487" y="3063736"/>
                  </a:cubicBezTo>
                  <a:lnTo>
                    <a:pt x="5810664" y="3086099"/>
                  </a:lnTo>
                  <a:cubicBezTo>
                    <a:pt x="5810664" y="3086099"/>
                    <a:pt x="5840482" y="3119644"/>
                    <a:pt x="5877753" y="3130825"/>
                  </a:cubicBezTo>
                  <a:cubicBezTo>
                    <a:pt x="5911298" y="3142006"/>
                    <a:pt x="5948570" y="3164370"/>
                    <a:pt x="6023114" y="3175551"/>
                  </a:cubicBezTo>
                  <a:lnTo>
                    <a:pt x="6097657" y="3145734"/>
                  </a:lnTo>
                  <a:lnTo>
                    <a:pt x="6231835" y="3086099"/>
                  </a:lnTo>
                  <a:lnTo>
                    <a:pt x="6280288" y="3119644"/>
                  </a:lnTo>
                  <a:lnTo>
                    <a:pt x="6418194" y="3156915"/>
                  </a:lnTo>
                  <a:lnTo>
                    <a:pt x="6541190" y="3097280"/>
                  </a:lnTo>
                  <a:cubicBezTo>
                    <a:pt x="6541190" y="3097280"/>
                    <a:pt x="6585916" y="3134552"/>
                    <a:pt x="6634370" y="3160642"/>
                  </a:cubicBezTo>
                  <a:cubicBezTo>
                    <a:pt x="6682823" y="3186732"/>
                    <a:pt x="6753639" y="3168096"/>
                    <a:pt x="6753639" y="3168096"/>
                  </a:cubicBezTo>
                  <a:lnTo>
                    <a:pt x="6798365" y="3101008"/>
                  </a:lnTo>
                  <a:lnTo>
                    <a:pt x="6850546" y="3089826"/>
                  </a:lnTo>
                  <a:lnTo>
                    <a:pt x="6850546" y="2031309"/>
                  </a:lnTo>
                  <a:lnTo>
                    <a:pt x="6850546" y="1595230"/>
                  </a:lnTo>
                  <a:lnTo>
                    <a:pt x="6850546" y="0"/>
                  </a:lnTo>
                  <a:lnTo>
                    <a:pt x="6694005" y="145360"/>
                  </a:lnTo>
                  <a:close/>
                </a:path>
              </a:pathLst>
            </a:custGeom>
            <a:solidFill>
              <a:srgbClr val="FFFFFF"/>
            </a:solidFill>
            <a:ln w="372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8C44E60C-CD67-435B-BE4E-D1B9378C3E00}"/>
              </a:ext>
            </a:extLst>
          </p:cNvPr>
          <p:cNvSpPr txBox="1"/>
          <p:nvPr/>
        </p:nvSpPr>
        <p:spPr>
          <a:xfrm>
            <a:off x="1361337" y="4255038"/>
            <a:ext cx="4135327" cy="1008047"/>
          </a:xfrm>
          <a:prstGeom prst="rect">
            <a:avLst/>
          </a:prstGeom>
          <a:noFill/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000" spc="0" baseline="0" dirty="0">
                <a:solidFill>
                  <a:schemeClr val="tx2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25000"/>
                    </a:prstClr>
                  </a:outerShdw>
                </a:effectLst>
                <a:latin typeface="Montserrat Black" panose="00000A00000000000000" pitchFamily="2" charset="0"/>
                <a:cs typeface="Arial"/>
                <a:sym typeface="Arial"/>
                <a:rtl val="0"/>
              </a:rPr>
              <a:t>MODERN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FFA2B92-DE59-4585-8983-91AC9C06EF5F}"/>
              </a:ext>
            </a:extLst>
          </p:cNvPr>
          <p:cNvSpPr txBox="1"/>
          <p:nvPr/>
        </p:nvSpPr>
        <p:spPr>
          <a:xfrm>
            <a:off x="1569316" y="5014017"/>
            <a:ext cx="3719369" cy="595106"/>
          </a:xfrm>
          <a:prstGeom prst="rect">
            <a:avLst/>
          </a:prstGeom>
          <a:noFill/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spc="1000" dirty="0">
                <a:ln w="19050"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  <a:cs typeface="Arial"/>
                <a:sym typeface="Arial"/>
                <a:rtl val="0"/>
              </a:rPr>
              <a:t>DESIGN.</a:t>
            </a:r>
          </a:p>
        </p:txBody>
      </p: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53CDC181-8191-460E-B972-AC84DC0CC25A}"/>
              </a:ext>
            </a:extLst>
          </p:cNvPr>
          <p:cNvSpPr/>
          <p:nvPr/>
        </p:nvSpPr>
        <p:spPr>
          <a:xfrm>
            <a:off x="3310606" y="10500426"/>
            <a:ext cx="236785" cy="204125"/>
          </a:xfrm>
          <a:prstGeom prst="triangle">
            <a:avLst/>
          </a:prstGeom>
          <a:solidFill>
            <a:schemeClr val="bg1"/>
          </a:solidFill>
          <a:ln>
            <a:noFill/>
          </a:ln>
          <a:effectLst>
            <a:outerShdw blurRad="25400" dist="254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6" name="Isosceles Triangle 35">
            <a:extLst>
              <a:ext uri="{FF2B5EF4-FFF2-40B4-BE49-F238E27FC236}">
                <a16:creationId xmlns:a16="http://schemas.microsoft.com/office/drawing/2014/main" id="{95FB44CC-3E57-4542-82D3-77CC3E114B59}"/>
              </a:ext>
            </a:extLst>
          </p:cNvPr>
          <p:cNvSpPr/>
          <p:nvPr/>
        </p:nvSpPr>
        <p:spPr>
          <a:xfrm>
            <a:off x="3310606" y="10617565"/>
            <a:ext cx="236785" cy="204125"/>
          </a:xfrm>
          <a:prstGeom prst="triangle">
            <a:avLst/>
          </a:prstGeom>
          <a:solidFill>
            <a:schemeClr val="bg1"/>
          </a:solidFill>
          <a:ln>
            <a:noFill/>
          </a:ln>
          <a:effectLst>
            <a:outerShdw blurRad="25400" dist="254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0F96732-7C2B-433C-805E-78775668B8CA}"/>
              </a:ext>
            </a:extLst>
          </p:cNvPr>
          <p:cNvSpPr txBox="1"/>
          <p:nvPr/>
        </p:nvSpPr>
        <p:spPr>
          <a:xfrm>
            <a:off x="2578446" y="10821690"/>
            <a:ext cx="17011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Swipe up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EAB6C6C-7CA6-4191-BC71-B2BAE43D682A}"/>
              </a:ext>
            </a:extLst>
          </p:cNvPr>
          <p:cNvSpPr txBox="1"/>
          <p:nvPr/>
        </p:nvSpPr>
        <p:spPr>
          <a:xfrm>
            <a:off x="576672" y="5549651"/>
            <a:ext cx="5580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Lorem ipsum dolor sit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amet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consectetuer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adipiscing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elit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, sed diam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nonummy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nibh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euismod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tincidunt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ut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laoreet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dolore magna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aliquam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erat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volutpat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. </a:t>
            </a: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3AD523DB-A203-4A25-B47F-A2E70F151EE2}"/>
              </a:ext>
            </a:extLst>
          </p:cNvPr>
          <p:cNvSpPr/>
          <p:nvPr/>
        </p:nvSpPr>
        <p:spPr>
          <a:xfrm>
            <a:off x="5169341" y="2105911"/>
            <a:ext cx="82298" cy="1782359"/>
          </a:xfrm>
          <a:custGeom>
            <a:avLst/>
            <a:gdLst>
              <a:gd name="connsiteX0" fmla="*/ 41150 w 82298"/>
              <a:gd name="connsiteY0" fmla="*/ 1700062 h 1782359"/>
              <a:gd name="connsiteX1" fmla="*/ 82298 w 82298"/>
              <a:gd name="connsiteY1" fmla="*/ 1741210 h 1782359"/>
              <a:gd name="connsiteX2" fmla="*/ 41150 w 82298"/>
              <a:gd name="connsiteY2" fmla="*/ 1782359 h 1782359"/>
              <a:gd name="connsiteX3" fmla="*/ 0 w 82298"/>
              <a:gd name="connsiteY3" fmla="*/ 1741210 h 1782359"/>
              <a:gd name="connsiteX4" fmla="*/ 41150 w 82298"/>
              <a:gd name="connsiteY4" fmla="*/ 1700062 h 1782359"/>
              <a:gd name="connsiteX5" fmla="*/ 41150 w 82298"/>
              <a:gd name="connsiteY5" fmla="*/ 1418523 h 1782359"/>
              <a:gd name="connsiteX6" fmla="*/ 82298 w 82298"/>
              <a:gd name="connsiteY6" fmla="*/ 1459671 h 1782359"/>
              <a:gd name="connsiteX7" fmla="*/ 41150 w 82298"/>
              <a:gd name="connsiteY7" fmla="*/ 1500820 h 1782359"/>
              <a:gd name="connsiteX8" fmla="*/ 0 w 82298"/>
              <a:gd name="connsiteY8" fmla="*/ 1459671 h 1782359"/>
              <a:gd name="connsiteX9" fmla="*/ 41150 w 82298"/>
              <a:gd name="connsiteY9" fmla="*/ 1418523 h 1782359"/>
              <a:gd name="connsiteX10" fmla="*/ 41150 w 82298"/>
              <a:gd name="connsiteY10" fmla="*/ 1133375 h 1782359"/>
              <a:gd name="connsiteX11" fmla="*/ 82298 w 82298"/>
              <a:gd name="connsiteY11" fmla="*/ 1174523 h 1782359"/>
              <a:gd name="connsiteX12" fmla="*/ 41150 w 82298"/>
              <a:gd name="connsiteY12" fmla="*/ 1215671 h 1782359"/>
              <a:gd name="connsiteX13" fmla="*/ 0 w 82298"/>
              <a:gd name="connsiteY13" fmla="*/ 1174523 h 1782359"/>
              <a:gd name="connsiteX14" fmla="*/ 41150 w 82298"/>
              <a:gd name="connsiteY14" fmla="*/ 1133375 h 1782359"/>
              <a:gd name="connsiteX15" fmla="*/ 41150 w 82298"/>
              <a:gd name="connsiteY15" fmla="*/ 851836 h 1782359"/>
              <a:gd name="connsiteX16" fmla="*/ 82298 w 82298"/>
              <a:gd name="connsiteY16" fmla="*/ 892984 h 1782359"/>
              <a:gd name="connsiteX17" fmla="*/ 41150 w 82298"/>
              <a:gd name="connsiteY17" fmla="*/ 934133 h 1782359"/>
              <a:gd name="connsiteX18" fmla="*/ 0 w 82298"/>
              <a:gd name="connsiteY18" fmla="*/ 892984 h 1782359"/>
              <a:gd name="connsiteX19" fmla="*/ 41150 w 82298"/>
              <a:gd name="connsiteY19" fmla="*/ 851836 h 1782359"/>
              <a:gd name="connsiteX20" fmla="*/ 41150 w 82298"/>
              <a:gd name="connsiteY20" fmla="*/ 570297 h 1782359"/>
              <a:gd name="connsiteX21" fmla="*/ 82298 w 82298"/>
              <a:gd name="connsiteY21" fmla="*/ 611445 h 1782359"/>
              <a:gd name="connsiteX22" fmla="*/ 41150 w 82298"/>
              <a:gd name="connsiteY22" fmla="*/ 652593 h 1782359"/>
              <a:gd name="connsiteX23" fmla="*/ 0 w 82298"/>
              <a:gd name="connsiteY23" fmla="*/ 611445 h 1782359"/>
              <a:gd name="connsiteX24" fmla="*/ 41150 w 82298"/>
              <a:gd name="connsiteY24" fmla="*/ 570297 h 1782359"/>
              <a:gd name="connsiteX25" fmla="*/ 41150 w 82298"/>
              <a:gd name="connsiteY25" fmla="*/ 285149 h 1782359"/>
              <a:gd name="connsiteX26" fmla="*/ 82298 w 82298"/>
              <a:gd name="connsiteY26" fmla="*/ 326297 h 1782359"/>
              <a:gd name="connsiteX27" fmla="*/ 41150 w 82298"/>
              <a:gd name="connsiteY27" fmla="*/ 367445 h 1782359"/>
              <a:gd name="connsiteX28" fmla="*/ 0 w 82298"/>
              <a:gd name="connsiteY28" fmla="*/ 326297 h 1782359"/>
              <a:gd name="connsiteX29" fmla="*/ 41150 w 82298"/>
              <a:gd name="connsiteY29" fmla="*/ 285149 h 1782359"/>
              <a:gd name="connsiteX30" fmla="*/ 41150 w 82298"/>
              <a:gd name="connsiteY30" fmla="*/ 0 h 1782359"/>
              <a:gd name="connsiteX31" fmla="*/ 82298 w 82298"/>
              <a:gd name="connsiteY31" fmla="*/ 41148 h 1782359"/>
              <a:gd name="connsiteX32" fmla="*/ 41150 w 82298"/>
              <a:gd name="connsiteY32" fmla="*/ 82296 h 1782359"/>
              <a:gd name="connsiteX33" fmla="*/ 0 w 82298"/>
              <a:gd name="connsiteY33" fmla="*/ 41148 h 1782359"/>
              <a:gd name="connsiteX34" fmla="*/ 41150 w 82298"/>
              <a:gd name="connsiteY34" fmla="*/ 0 h 1782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82298" h="1782359">
                <a:moveTo>
                  <a:pt x="41150" y="1700062"/>
                </a:moveTo>
                <a:cubicBezTo>
                  <a:pt x="64009" y="1700062"/>
                  <a:pt x="77725" y="1718350"/>
                  <a:pt x="82298" y="1741210"/>
                </a:cubicBezTo>
                <a:cubicBezTo>
                  <a:pt x="82298" y="1764071"/>
                  <a:pt x="64009" y="1782359"/>
                  <a:pt x="41150" y="1782359"/>
                </a:cubicBezTo>
                <a:cubicBezTo>
                  <a:pt x="18289" y="1782359"/>
                  <a:pt x="0" y="1764071"/>
                  <a:pt x="0" y="1741210"/>
                </a:cubicBezTo>
                <a:cubicBezTo>
                  <a:pt x="0" y="1718350"/>
                  <a:pt x="18289" y="1700062"/>
                  <a:pt x="41150" y="1700062"/>
                </a:cubicBezTo>
                <a:close/>
                <a:moveTo>
                  <a:pt x="41150" y="1418523"/>
                </a:moveTo>
                <a:cubicBezTo>
                  <a:pt x="64009" y="1418523"/>
                  <a:pt x="77725" y="1436811"/>
                  <a:pt x="82298" y="1459671"/>
                </a:cubicBezTo>
                <a:cubicBezTo>
                  <a:pt x="82298" y="1482532"/>
                  <a:pt x="64009" y="1500820"/>
                  <a:pt x="41150" y="1500820"/>
                </a:cubicBezTo>
                <a:cubicBezTo>
                  <a:pt x="18289" y="1500820"/>
                  <a:pt x="0" y="1482532"/>
                  <a:pt x="0" y="1459671"/>
                </a:cubicBezTo>
                <a:cubicBezTo>
                  <a:pt x="0" y="1436811"/>
                  <a:pt x="18289" y="1418523"/>
                  <a:pt x="41150" y="1418523"/>
                </a:cubicBezTo>
                <a:close/>
                <a:moveTo>
                  <a:pt x="41150" y="1133375"/>
                </a:moveTo>
                <a:cubicBezTo>
                  <a:pt x="64009" y="1133375"/>
                  <a:pt x="77725" y="1151663"/>
                  <a:pt x="82298" y="1174523"/>
                </a:cubicBezTo>
                <a:cubicBezTo>
                  <a:pt x="82298" y="1197383"/>
                  <a:pt x="64009" y="1215671"/>
                  <a:pt x="41150" y="1215671"/>
                </a:cubicBezTo>
                <a:cubicBezTo>
                  <a:pt x="18289" y="1215671"/>
                  <a:pt x="0" y="1197383"/>
                  <a:pt x="0" y="1174523"/>
                </a:cubicBezTo>
                <a:cubicBezTo>
                  <a:pt x="0" y="1151663"/>
                  <a:pt x="18289" y="1133375"/>
                  <a:pt x="41150" y="1133375"/>
                </a:cubicBezTo>
                <a:close/>
                <a:moveTo>
                  <a:pt x="41150" y="851836"/>
                </a:moveTo>
                <a:cubicBezTo>
                  <a:pt x="64009" y="851836"/>
                  <a:pt x="77725" y="870124"/>
                  <a:pt x="82298" y="892984"/>
                </a:cubicBezTo>
                <a:cubicBezTo>
                  <a:pt x="82298" y="915845"/>
                  <a:pt x="64009" y="934133"/>
                  <a:pt x="41150" y="934133"/>
                </a:cubicBezTo>
                <a:cubicBezTo>
                  <a:pt x="18289" y="934133"/>
                  <a:pt x="0" y="915845"/>
                  <a:pt x="0" y="892984"/>
                </a:cubicBezTo>
                <a:cubicBezTo>
                  <a:pt x="0" y="870124"/>
                  <a:pt x="18289" y="851836"/>
                  <a:pt x="41150" y="851836"/>
                </a:cubicBezTo>
                <a:close/>
                <a:moveTo>
                  <a:pt x="41150" y="570297"/>
                </a:moveTo>
                <a:cubicBezTo>
                  <a:pt x="64009" y="570297"/>
                  <a:pt x="77725" y="588585"/>
                  <a:pt x="82298" y="611445"/>
                </a:cubicBezTo>
                <a:cubicBezTo>
                  <a:pt x="82298" y="634306"/>
                  <a:pt x="64009" y="652593"/>
                  <a:pt x="41150" y="652593"/>
                </a:cubicBezTo>
                <a:cubicBezTo>
                  <a:pt x="18289" y="652593"/>
                  <a:pt x="0" y="634306"/>
                  <a:pt x="0" y="611445"/>
                </a:cubicBezTo>
                <a:cubicBezTo>
                  <a:pt x="0" y="588585"/>
                  <a:pt x="18289" y="570297"/>
                  <a:pt x="41150" y="570297"/>
                </a:cubicBezTo>
                <a:close/>
                <a:moveTo>
                  <a:pt x="41150" y="285149"/>
                </a:moveTo>
                <a:cubicBezTo>
                  <a:pt x="64009" y="285149"/>
                  <a:pt x="77725" y="303437"/>
                  <a:pt x="82298" y="326297"/>
                </a:cubicBezTo>
                <a:cubicBezTo>
                  <a:pt x="82298" y="349158"/>
                  <a:pt x="64009" y="367445"/>
                  <a:pt x="41150" y="367445"/>
                </a:cubicBezTo>
                <a:cubicBezTo>
                  <a:pt x="18289" y="367445"/>
                  <a:pt x="0" y="349158"/>
                  <a:pt x="0" y="326297"/>
                </a:cubicBezTo>
                <a:cubicBezTo>
                  <a:pt x="0" y="303437"/>
                  <a:pt x="18289" y="285149"/>
                  <a:pt x="41150" y="285149"/>
                </a:cubicBezTo>
                <a:close/>
                <a:moveTo>
                  <a:pt x="41150" y="0"/>
                </a:moveTo>
                <a:cubicBezTo>
                  <a:pt x="64009" y="0"/>
                  <a:pt x="82298" y="18288"/>
                  <a:pt x="82298" y="41148"/>
                </a:cubicBezTo>
                <a:cubicBezTo>
                  <a:pt x="82298" y="64009"/>
                  <a:pt x="64009" y="82296"/>
                  <a:pt x="41150" y="82296"/>
                </a:cubicBezTo>
                <a:cubicBezTo>
                  <a:pt x="18289" y="82296"/>
                  <a:pt x="0" y="64009"/>
                  <a:pt x="0" y="41148"/>
                </a:cubicBezTo>
                <a:cubicBezTo>
                  <a:pt x="0" y="18288"/>
                  <a:pt x="18289" y="0"/>
                  <a:pt x="41150" y="0"/>
                </a:cubicBezTo>
                <a:close/>
              </a:path>
            </a:pathLst>
          </a:custGeom>
          <a:solidFill>
            <a:srgbClr val="FFFFFF"/>
          </a:solidFill>
          <a:ln w="3609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F5EE87C1-D3DB-4150-9ABC-02ABE3A6ACD7}"/>
              </a:ext>
            </a:extLst>
          </p:cNvPr>
          <p:cNvSpPr/>
          <p:nvPr/>
        </p:nvSpPr>
        <p:spPr>
          <a:xfrm>
            <a:off x="1624695" y="6540861"/>
            <a:ext cx="82297" cy="1782359"/>
          </a:xfrm>
          <a:custGeom>
            <a:avLst/>
            <a:gdLst>
              <a:gd name="connsiteX0" fmla="*/ 41148 w 82297"/>
              <a:gd name="connsiteY0" fmla="*/ 1700061 h 1782359"/>
              <a:gd name="connsiteX1" fmla="*/ 82297 w 82297"/>
              <a:gd name="connsiteY1" fmla="*/ 1741211 h 1782359"/>
              <a:gd name="connsiteX2" fmla="*/ 41148 w 82297"/>
              <a:gd name="connsiteY2" fmla="*/ 1782359 h 1782359"/>
              <a:gd name="connsiteX3" fmla="*/ 0 w 82297"/>
              <a:gd name="connsiteY3" fmla="*/ 1741211 h 1782359"/>
              <a:gd name="connsiteX4" fmla="*/ 41148 w 82297"/>
              <a:gd name="connsiteY4" fmla="*/ 1700061 h 1782359"/>
              <a:gd name="connsiteX5" fmla="*/ 41148 w 82297"/>
              <a:gd name="connsiteY5" fmla="*/ 1418523 h 1782359"/>
              <a:gd name="connsiteX6" fmla="*/ 82297 w 82297"/>
              <a:gd name="connsiteY6" fmla="*/ 1459671 h 1782359"/>
              <a:gd name="connsiteX7" fmla="*/ 41148 w 82297"/>
              <a:gd name="connsiteY7" fmla="*/ 1500819 h 1782359"/>
              <a:gd name="connsiteX8" fmla="*/ 0 w 82297"/>
              <a:gd name="connsiteY8" fmla="*/ 1459671 h 1782359"/>
              <a:gd name="connsiteX9" fmla="*/ 41148 w 82297"/>
              <a:gd name="connsiteY9" fmla="*/ 1418523 h 1782359"/>
              <a:gd name="connsiteX10" fmla="*/ 41148 w 82297"/>
              <a:gd name="connsiteY10" fmla="*/ 1133374 h 1782359"/>
              <a:gd name="connsiteX11" fmla="*/ 82297 w 82297"/>
              <a:gd name="connsiteY11" fmla="*/ 1174523 h 1782359"/>
              <a:gd name="connsiteX12" fmla="*/ 41148 w 82297"/>
              <a:gd name="connsiteY12" fmla="*/ 1215671 h 1782359"/>
              <a:gd name="connsiteX13" fmla="*/ 0 w 82297"/>
              <a:gd name="connsiteY13" fmla="*/ 1174523 h 1782359"/>
              <a:gd name="connsiteX14" fmla="*/ 41148 w 82297"/>
              <a:gd name="connsiteY14" fmla="*/ 1133374 h 1782359"/>
              <a:gd name="connsiteX15" fmla="*/ 41148 w 82297"/>
              <a:gd name="connsiteY15" fmla="*/ 851835 h 1782359"/>
              <a:gd name="connsiteX16" fmla="*/ 82297 w 82297"/>
              <a:gd name="connsiteY16" fmla="*/ 892984 h 1782359"/>
              <a:gd name="connsiteX17" fmla="*/ 41148 w 82297"/>
              <a:gd name="connsiteY17" fmla="*/ 934132 h 1782359"/>
              <a:gd name="connsiteX18" fmla="*/ 0 w 82297"/>
              <a:gd name="connsiteY18" fmla="*/ 892984 h 1782359"/>
              <a:gd name="connsiteX19" fmla="*/ 41148 w 82297"/>
              <a:gd name="connsiteY19" fmla="*/ 851835 h 1782359"/>
              <a:gd name="connsiteX20" fmla="*/ 41148 w 82297"/>
              <a:gd name="connsiteY20" fmla="*/ 566687 h 1782359"/>
              <a:gd name="connsiteX21" fmla="*/ 82297 w 82297"/>
              <a:gd name="connsiteY21" fmla="*/ 607835 h 1782359"/>
              <a:gd name="connsiteX22" fmla="*/ 41148 w 82297"/>
              <a:gd name="connsiteY22" fmla="*/ 648984 h 1782359"/>
              <a:gd name="connsiteX23" fmla="*/ 0 w 82297"/>
              <a:gd name="connsiteY23" fmla="*/ 607835 h 1782359"/>
              <a:gd name="connsiteX24" fmla="*/ 41148 w 82297"/>
              <a:gd name="connsiteY24" fmla="*/ 566687 h 1782359"/>
              <a:gd name="connsiteX25" fmla="*/ 41148 w 82297"/>
              <a:gd name="connsiteY25" fmla="*/ 285148 h 1782359"/>
              <a:gd name="connsiteX26" fmla="*/ 82297 w 82297"/>
              <a:gd name="connsiteY26" fmla="*/ 326297 h 1782359"/>
              <a:gd name="connsiteX27" fmla="*/ 41148 w 82297"/>
              <a:gd name="connsiteY27" fmla="*/ 367445 h 1782359"/>
              <a:gd name="connsiteX28" fmla="*/ 0 w 82297"/>
              <a:gd name="connsiteY28" fmla="*/ 326297 h 1782359"/>
              <a:gd name="connsiteX29" fmla="*/ 41148 w 82297"/>
              <a:gd name="connsiteY29" fmla="*/ 285148 h 1782359"/>
              <a:gd name="connsiteX30" fmla="*/ 41148 w 82297"/>
              <a:gd name="connsiteY30" fmla="*/ 0 h 1782359"/>
              <a:gd name="connsiteX31" fmla="*/ 82297 w 82297"/>
              <a:gd name="connsiteY31" fmla="*/ 41148 h 1782359"/>
              <a:gd name="connsiteX32" fmla="*/ 41148 w 82297"/>
              <a:gd name="connsiteY32" fmla="*/ 82297 h 1782359"/>
              <a:gd name="connsiteX33" fmla="*/ 0 w 82297"/>
              <a:gd name="connsiteY33" fmla="*/ 41148 h 1782359"/>
              <a:gd name="connsiteX34" fmla="*/ 41148 w 82297"/>
              <a:gd name="connsiteY34" fmla="*/ 0 h 1782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82297" h="1782359">
                <a:moveTo>
                  <a:pt x="41148" y="1700061"/>
                </a:moveTo>
                <a:cubicBezTo>
                  <a:pt x="59436" y="1700061"/>
                  <a:pt x="77725" y="1718350"/>
                  <a:pt x="82297" y="1741211"/>
                </a:cubicBezTo>
                <a:cubicBezTo>
                  <a:pt x="82297" y="1764070"/>
                  <a:pt x="64009" y="1782359"/>
                  <a:pt x="41148" y="1782359"/>
                </a:cubicBezTo>
                <a:cubicBezTo>
                  <a:pt x="18288" y="1782359"/>
                  <a:pt x="0" y="1764070"/>
                  <a:pt x="0" y="1741211"/>
                </a:cubicBezTo>
                <a:cubicBezTo>
                  <a:pt x="0" y="1718350"/>
                  <a:pt x="18288" y="1700061"/>
                  <a:pt x="41148" y="1700061"/>
                </a:cubicBezTo>
                <a:close/>
                <a:moveTo>
                  <a:pt x="41148" y="1418523"/>
                </a:moveTo>
                <a:cubicBezTo>
                  <a:pt x="59436" y="1418523"/>
                  <a:pt x="77725" y="1432238"/>
                  <a:pt x="82297" y="1459671"/>
                </a:cubicBezTo>
                <a:cubicBezTo>
                  <a:pt x="82297" y="1482530"/>
                  <a:pt x="64009" y="1500819"/>
                  <a:pt x="41148" y="1500819"/>
                </a:cubicBezTo>
                <a:cubicBezTo>
                  <a:pt x="18288" y="1500819"/>
                  <a:pt x="0" y="1482530"/>
                  <a:pt x="0" y="1459671"/>
                </a:cubicBezTo>
                <a:cubicBezTo>
                  <a:pt x="0" y="1436811"/>
                  <a:pt x="18288" y="1418523"/>
                  <a:pt x="41148" y="1418523"/>
                </a:cubicBezTo>
                <a:close/>
                <a:moveTo>
                  <a:pt x="41148" y="1133374"/>
                </a:moveTo>
                <a:cubicBezTo>
                  <a:pt x="59436" y="1133374"/>
                  <a:pt x="77725" y="1151662"/>
                  <a:pt x="82297" y="1174523"/>
                </a:cubicBezTo>
                <a:cubicBezTo>
                  <a:pt x="82297" y="1197383"/>
                  <a:pt x="64009" y="1215671"/>
                  <a:pt x="41148" y="1215671"/>
                </a:cubicBezTo>
                <a:cubicBezTo>
                  <a:pt x="18288" y="1215671"/>
                  <a:pt x="0" y="1197383"/>
                  <a:pt x="0" y="1174523"/>
                </a:cubicBezTo>
                <a:cubicBezTo>
                  <a:pt x="0" y="1151662"/>
                  <a:pt x="18288" y="1133374"/>
                  <a:pt x="41148" y="1133374"/>
                </a:cubicBezTo>
                <a:close/>
                <a:moveTo>
                  <a:pt x="41148" y="851835"/>
                </a:moveTo>
                <a:cubicBezTo>
                  <a:pt x="59436" y="851835"/>
                  <a:pt x="77725" y="870123"/>
                  <a:pt x="82297" y="892984"/>
                </a:cubicBezTo>
                <a:cubicBezTo>
                  <a:pt x="82297" y="915844"/>
                  <a:pt x="64009" y="934132"/>
                  <a:pt x="41148" y="934132"/>
                </a:cubicBezTo>
                <a:cubicBezTo>
                  <a:pt x="18288" y="934132"/>
                  <a:pt x="0" y="915844"/>
                  <a:pt x="0" y="892984"/>
                </a:cubicBezTo>
                <a:cubicBezTo>
                  <a:pt x="0" y="870123"/>
                  <a:pt x="18288" y="851835"/>
                  <a:pt x="41148" y="851835"/>
                </a:cubicBezTo>
                <a:close/>
                <a:moveTo>
                  <a:pt x="41148" y="566687"/>
                </a:moveTo>
                <a:cubicBezTo>
                  <a:pt x="59436" y="566687"/>
                  <a:pt x="77725" y="584975"/>
                  <a:pt x="82297" y="607835"/>
                </a:cubicBezTo>
                <a:cubicBezTo>
                  <a:pt x="82297" y="630694"/>
                  <a:pt x="64009" y="648984"/>
                  <a:pt x="41148" y="648984"/>
                </a:cubicBezTo>
                <a:cubicBezTo>
                  <a:pt x="18288" y="648984"/>
                  <a:pt x="0" y="630694"/>
                  <a:pt x="0" y="607835"/>
                </a:cubicBezTo>
                <a:cubicBezTo>
                  <a:pt x="0" y="584975"/>
                  <a:pt x="18288" y="566687"/>
                  <a:pt x="41148" y="566687"/>
                </a:cubicBezTo>
                <a:close/>
                <a:moveTo>
                  <a:pt x="41148" y="285148"/>
                </a:moveTo>
                <a:cubicBezTo>
                  <a:pt x="59436" y="285148"/>
                  <a:pt x="77725" y="303436"/>
                  <a:pt x="82297" y="326297"/>
                </a:cubicBezTo>
                <a:cubicBezTo>
                  <a:pt x="82297" y="349157"/>
                  <a:pt x="64009" y="367445"/>
                  <a:pt x="41148" y="367445"/>
                </a:cubicBezTo>
                <a:cubicBezTo>
                  <a:pt x="18288" y="367445"/>
                  <a:pt x="0" y="349157"/>
                  <a:pt x="0" y="326297"/>
                </a:cubicBezTo>
                <a:cubicBezTo>
                  <a:pt x="0" y="303436"/>
                  <a:pt x="18288" y="285148"/>
                  <a:pt x="41148" y="285148"/>
                </a:cubicBezTo>
                <a:close/>
                <a:moveTo>
                  <a:pt x="41148" y="0"/>
                </a:moveTo>
                <a:cubicBezTo>
                  <a:pt x="64009" y="0"/>
                  <a:pt x="82297" y="18288"/>
                  <a:pt x="82297" y="41148"/>
                </a:cubicBezTo>
                <a:cubicBezTo>
                  <a:pt x="82297" y="64007"/>
                  <a:pt x="64009" y="82297"/>
                  <a:pt x="41148" y="82297"/>
                </a:cubicBezTo>
                <a:cubicBezTo>
                  <a:pt x="18288" y="82297"/>
                  <a:pt x="0" y="64007"/>
                  <a:pt x="0" y="41148"/>
                </a:cubicBezTo>
                <a:cubicBezTo>
                  <a:pt x="0" y="18288"/>
                  <a:pt x="18288" y="0"/>
                  <a:pt x="41148" y="0"/>
                </a:cubicBezTo>
                <a:close/>
              </a:path>
            </a:pathLst>
          </a:custGeom>
          <a:solidFill>
            <a:srgbClr val="FFFFFF"/>
          </a:solidFill>
          <a:ln w="3609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1" name="Graphic 52">
            <a:extLst>
              <a:ext uri="{FF2B5EF4-FFF2-40B4-BE49-F238E27FC236}">
                <a16:creationId xmlns:a16="http://schemas.microsoft.com/office/drawing/2014/main" id="{E9C26822-BF00-4AFB-B56D-4999ACECD48E}"/>
              </a:ext>
            </a:extLst>
          </p:cNvPr>
          <p:cNvGrpSpPr/>
          <p:nvPr/>
        </p:nvGrpSpPr>
        <p:grpSpPr>
          <a:xfrm rot="15300000">
            <a:off x="4025024" y="7257327"/>
            <a:ext cx="1710976" cy="1710976"/>
            <a:chOff x="3143249" y="5810249"/>
            <a:chExt cx="1274650" cy="1274650"/>
          </a:xfrm>
          <a:solidFill>
            <a:schemeClr val="accent1"/>
          </a:solidFill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8199AA13-B549-4CE8-8294-5AD284AB7B37}"/>
                </a:ext>
              </a:extLst>
            </p:cNvPr>
            <p:cNvSpPr/>
            <p:nvPr/>
          </p:nvSpPr>
          <p:spPr>
            <a:xfrm>
              <a:off x="3143249" y="5810249"/>
              <a:ext cx="1274650" cy="1274650"/>
            </a:xfrm>
            <a:custGeom>
              <a:avLst/>
              <a:gdLst>
                <a:gd name="connsiteX0" fmla="*/ 1274650 w 1274650"/>
                <a:gd name="connsiteY0" fmla="*/ 637325 h 1274650"/>
                <a:gd name="connsiteX1" fmla="*/ 637325 w 1274650"/>
                <a:gd name="connsiteY1" fmla="*/ 1274650 h 1274650"/>
                <a:gd name="connsiteX2" fmla="*/ 0 w 1274650"/>
                <a:gd name="connsiteY2" fmla="*/ 637325 h 1274650"/>
                <a:gd name="connsiteX3" fmla="*/ 637325 w 1274650"/>
                <a:gd name="connsiteY3" fmla="*/ 0 h 1274650"/>
                <a:gd name="connsiteX4" fmla="*/ 1274650 w 1274650"/>
                <a:gd name="connsiteY4" fmla="*/ 637325 h 12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650" h="1274650">
                  <a:moveTo>
                    <a:pt x="1274650" y="637325"/>
                  </a:moveTo>
                  <a:cubicBezTo>
                    <a:pt x="1274650" y="989310"/>
                    <a:pt x="989310" y="1274650"/>
                    <a:pt x="637325" y="1274650"/>
                  </a:cubicBezTo>
                  <a:cubicBezTo>
                    <a:pt x="285340" y="1274650"/>
                    <a:pt x="0" y="989310"/>
                    <a:pt x="0" y="637325"/>
                  </a:cubicBezTo>
                  <a:cubicBezTo>
                    <a:pt x="0" y="285340"/>
                    <a:pt x="285340" y="0"/>
                    <a:pt x="637325" y="0"/>
                  </a:cubicBezTo>
                  <a:cubicBezTo>
                    <a:pt x="989310" y="0"/>
                    <a:pt x="1274650" y="285340"/>
                    <a:pt x="1274650" y="637325"/>
                  </a:cubicBezTo>
                  <a:close/>
                </a:path>
              </a:pathLst>
            </a:custGeom>
            <a:noFill/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C9DAE253-6486-4D2C-8EE7-D09A2034040B}"/>
                </a:ext>
              </a:extLst>
            </p:cNvPr>
            <p:cNvSpPr/>
            <p:nvPr/>
          </p:nvSpPr>
          <p:spPr>
            <a:xfrm>
              <a:off x="3814792" y="5810249"/>
              <a:ext cx="603106" cy="603106"/>
            </a:xfrm>
            <a:custGeom>
              <a:avLst/>
              <a:gdLst>
                <a:gd name="connsiteX0" fmla="*/ 603106 w 603106"/>
                <a:gd name="connsiteY0" fmla="*/ 603106 h 603106"/>
                <a:gd name="connsiteX1" fmla="*/ 406348 w 603106"/>
                <a:gd name="connsiteY1" fmla="*/ 603106 h 603106"/>
                <a:gd name="connsiteX2" fmla="*/ 0 w 603106"/>
                <a:gd name="connsiteY2" fmla="*/ 196758 h 603106"/>
                <a:gd name="connsiteX3" fmla="*/ 0 w 603106"/>
                <a:gd name="connsiteY3" fmla="*/ 0 h 603106"/>
                <a:gd name="connsiteX4" fmla="*/ 603106 w 603106"/>
                <a:gd name="connsiteY4" fmla="*/ 603106 h 603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106" h="603106">
                  <a:moveTo>
                    <a:pt x="603106" y="603106"/>
                  </a:moveTo>
                  <a:lnTo>
                    <a:pt x="406348" y="603106"/>
                  </a:lnTo>
                  <a:cubicBezTo>
                    <a:pt x="406348" y="378546"/>
                    <a:pt x="224561" y="196758"/>
                    <a:pt x="0" y="196758"/>
                  </a:cubicBezTo>
                  <a:lnTo>
                    <a:pt x="0" y="0"/>
                  </a:lnTo>
                  <a:cubicBezTo>
                    <a:pt x="333633" y="0"/>
                    <a:pt x="603106" y="271612"/>
                    <a:pt x="603106" y="603106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44" name="Graphic 52">
            <a:extLst>
              <a:ext uri="{FF2B5EF4-FFF2-40B4-BE49-F238E27FC236}">
                <a16:creationId xmlns:a16="http://schemas.microsoft.com/office/drawing/2014/main" id="{AB8DF66E-1884-41C1-A826-B288852D688C}"/>
              </a:ext>
            </a:extLst>
          </p:cNvPr>
          <p:cNvGrpSpPr/>
          <p:nvPr/>
        </p:nvGrpSpPr>
        <p:grpSpPr>
          <a:xfrm rot="6020880">
            <a:off x="579653" y="364311"/>
            <a:ext cx="1710976" cy="1710976"/>
            <a:chOff x="3143249" y="5810249"/>
            <a:chExt cx="1274650" cy="1274650"/>
          </a:xfrm>
          <a:solidFill>
            <a:schemeClr val="accent1"/>
          </a:solidFill>
        </p:grpSpPr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9D4CBC4-0C41-4D5C-9FCB-E45E9D9F2D55}"/>
                </a:ext>
              </a:extLst>
            </p:cNvPr>
            <p:cNvSpPr/>
            <p:nvPr/>
          </p:nvSpPr>
          <p:spPr>
            <a:xfrm>
              <a:off x="3143249" y="5810249"/>
              <a:ext cx="1274650" cy="1274650"/>
            </a:xfrm>
            <a:custGeom>
              <a:avLst/>
              <a:gdLst>
                <a:gd name="connsiteX0" fmla="*/ 1274650 w 1274650"/>
                <a:gd name="connsiteY0" fmla="*/ 637325 h 1274650"/>
                <a:gd name="connsiteX1" fmla="*/ 637325 w 1274650"/>
                <a:gd name="connsiteY1" fmla="*/ 1274650 h 1274650"/>
                <a:gd name="connsiteX2" fmla="*/ 0 w 1274650"/>
                <a:gd name="connsiteY2" fmla="*/ 637325 h 1274650"/>
                <a:gd name="connsiteX3" fmla="*/ 637325 w 1274650"/>
                <a:gd name="connsiteY3" fmla="*/ 0 h 1274650"/>
                <a:gd name="connsiteX4" fmla="*/ 1274650 w 1274650"/>
                <a:gd name="connsiteY4" fmla="*/ 637325 h 12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650" h="1274650">
                  <a:moveTo>
                    <a:pt x="1274650" y="637325"/>
                  </a:moveTo>
                  <a:cubicBezTo>
                    <a:pt x="1274650" y="989310"/>
                    <a:pt x="989310" y="1274650"/>
                    <a:pt x="637325" y="1274650"/>
                  </a:cubicBezTo>
                  <a:cubicBezTo>
                    <a:pt x="285340" y="1274650"/>
                    <a:pt x="0" y="989310"/>
                    <a:pt x="0" y="637325"/>
                  </a:cubicBezTo>
                  <a:cubicBezTo>
                    <a:pt x="0" y="285340"/>
                    <a:pt x="285340" y="0"/>
                    <a:pt x="637325" y="0"/>
                  </a:cubicBezTo>
                  <a:cubicBezTo>
                    <a:pt x="989310" y="0"/>
                    <a:pt x="1274650" y="285340"/>
                    <a:pt x="1274650" y="637325"/>
                  </a:cubicBezTo>
                  <a:close/>
                </a:path>
              </a:pathLst>
            </a:custGeom>
            <a:noFill/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E918B236-51B0-4F71-B19F-B9BA7CCF0202}"/>
                </a:ext>
              </a:extLst>
            </p:cNvPr>
            <p:cNvSpPr/>
            <p:nvPr/>
          </p:nvSpPr>
          <p:spPr>
            <a:xfrm>
              <a:off x="3814792" y="5810249"/>
              <a:ext cx="603106" cy="603106"/>
            </a:xfrm>
            <a:custGeom>
              <a:avLst/>
              <a:gdLst>
                <a:gd name="connsiteX0" fmla="*/ 603106 w 603106"/>
                <a:gd name="connsiteY0" fmla="*/ 603106 h 603106"/>
                <a:gd name="connsiteX1" fmla="*/ 406348 w 603106"/>
                <a:gd name="connsiteY1" fmla="*/ 603106 h 603106"/>
                <a:gd name="connsiteX2" fmla="*/ 0 w 603106"/>
                <a:gd name="connsiteY2" fmla="*/ 196758 h 603106"/>
                <a:gd name="connsiteX3" fmla="*/ 0 w 603106"/>
                <a:gd name="connsiteY3" fmla="*/ 0 h 603106"/>
                <a:gd name="connsiteX4" fmla="*/ 603106 w 603106"/>
                <a:gd name="connsiteY4" fmla="*/ 603106 h 603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106" h="603106">
                  <a:moveTo>
                    <a:pt x="603106" y="603106"/>
                  </a:moveTo>
                  <a:lnTo>
                    <a:pt x="406348" y="603106"/>
                  </a:lnTo>
                  <a:cubicBezTo>
                    <a:pt x="406348" y="378546"/>
                    <a:pt x="224561" y="196758"/>
                    <a:pt x="0" y="196758"/>
                  </a:cubicBezTo>
                  <a:lnTo>
                    <a:pt x="0" y="0"/>
                  </a:lnTo>
                  <a:cubicBezTo>
                    <a:pt x="333633" y="0"/>
                    <a:pt x="603106" y="271612"/>
                    <a:pt x="603106" y="603106"/>
                  </a:cubicBezTo>
                  <a:close/>
                </a:path>
              </a:pathLst>
            </a:custGeom>
            <a:solidFill>
              <a:schemeClr val="accent2"/>
            </a:solidFill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7" name="Graphic 52">
            <a:extLst>
              <a:ext uri="{FF2B5EF4-FFF2-40B4-BE49-F238E27FC236}">
                <a16:creationId xmlns:a16="http://schemas.microsoft.com/office/drawing/2014/main" id="{6F6B1419-42D6-4FE3-8A41-140FD15082EE}"/>
              </a:ext>
            </a:extLst>
          </p:cNvPr>
          <p:cNvGrpSpPr/>
          <p:nvPr/>
        </p:nvGrpSpPr>
        <p:grpSpPr>
          <a:xfrm rot="900000">
            <a:off x="1436848" y="9010273"/>
            <a:ext cx="1710976" cy="1710976"/>
            <a:chOff x="3143249" y="5810249"/>
            <a:chExt cx="1274650" cy="1274650"/>
          </a:xfrm>
          <a:solidFill>
            <a:schemeClr val="accent1"/>
          </a:solidFill>
        </p:grpSpPr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330AD9FE-1B51-4B3D-9D48-0D0B551DCDEA}"/>
                </a:ext>
              </a:extLst>
            </p:cNvPr>
            <p:cNvSpPr/>
            <p:nvPr/>
          </p:nvSpPr>
          <p:spPr>
            <a:xfrm>
              <a:off x="3143249" y="5810249"/>
              <a:ext cx="1274650" cy="1274650"/>
            </a:xfrm>
            <a:custGeom>
              <a:avLst/>
              <a:gdLst>
                <a:gd name="connsiteX0" fmla="*/ 1274650 w 1274650"/>
                <a:gd name="connsiteY0" fmla="*/ 637325 h 1274650"/>
                <a:gd name="connsiteX1" fmla="*/ 637325 w 1274650"/>
                <a:gd name="connsiteY1" fmla="*/ 1274650 h 1274650"/>
                <a:gd name="connsiteX2" fmla="*/ 0 w 1274650"/>
                <a:gd name="connsiteY2" fmla="*/ 637325 h 1274650"/>
                <a:gd name="connsiteX3" fmla="*/ 637325 w 1274650"/>
                <a:gd name="connsiteY3" fmla="*/ 0 h 1274650"/>
                <a:gd name="connsiteX4" fmla="*/ 1274650 w 1274650"/>
                <a:gd name="connsiteY4" fmla="*/ 637325 h 12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650" h="1274650">
                  <a:moveTo>
                    <a:pt x="1274650" y="637325"/>
                  </a:moveTo>
                  <a:cubicBezTo>
                    <a:pt x="1274650" y="989310"/>
                    <a:pt x="989310" y="1274650"/>
                    <a:pt x="637325" y="1274650"/>
                  </a:cubicBezTo>
                  <a:cubicBezTo>
                    <a:pt x="285340" y="1274650"/>
                    <a:pt x="0" y="989310"/>
                    <a:pt x="0" y="637325"/>
                  </a:cubicBezTo>
                  <a:cubicBezTo>
                    <a:pt x="0" y="285340"/>
                    <a:pt x="285340" y="0"/>
                    <a:pt x="637325" y="0"/>
                  </a:cubicBezTo>
                  <a:cubicBezTo>
                    <a:pt x="989310" y="0"/>
                    <a:pt x="1274650" y="285340"/>
                    <a:pt x="1274650" y="637325"/>
                  </a:cubicBezTo>
                  <a:close/>
                </a:path>
              </a:pathLst>
            </a:custGeom>
            <a:noFill/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55F50347-24A3-4D7F-9453-3456CEB5C0D8}"/>
                </a:ext>
              </a:extLst>
            </p:cNvPr>
            <p:cNvSpPr/>
            <p:nvPr/>
          </p:nvSpPr>
          <p:spPr>
            <a:xfrm>
              <a:off x="3814792" y="5810249"/>
              <a:ext cx="603106" cy="603106"/>
            </a:xfrm>
            <a:custGeom>
              <a:avLst/>
              <a:gdLst>
                <a:gd name="connsiteX0" fmla="*/ 603106 w 603106"/>
                <a:gd name="connsiteY0" fmla="*/ 603106 h 603106"/>
                <a:gd name="connsiteX1" fmla="*/ 406348 w 603106"/>
                <a:gd name="connsiteY1" fmla="*/ 603106 h 603106"/>
                <a:gd name="connsiteX2" fmla="*/ 0 w 603106"/>
                <a:gd name="connsiteY2" fmla="*/ 196758 h 603106"/>
                <a:gd name="connsiteX3" fmla="*/ 0 w 603106"/>
                <a:gd name="connsiteY3" fmla="*/ 0 h 603106"/>
                <a:gd name="connsiteX4" fmla="*/ 603106 w 603106"/>
                <a:gd name="connsiteY4" fmla="*/ 603106 h 603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106" h="603106">
                  <a:moveTo>
                    <a:pt x="603106" y="603106"/>
                  </a:moveTo>
                  <a:lnTo>
                    <a:pt x="406348" y="603106"/>
                  </a:lnTo>
                  <a:cubicBezTo>
                    <a:pt x="406348" y="378546"/>
                    <a:pt x="224561" y="196758"/>
                    <a:pt x="0" y="196758"/>
                  </a:cubicBezTo>
                  <a:lnTo>
                    <a:pt x="0" y="0"/>
                  </a:lnTo>
                  <a:cubicBezTo>
                    <a:pt x="333633" y="0"/>
                    <a:pt x="603106" y="271612"/>
                    <a:pt x="603106" y="603106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514AA9D7-1F8B-4B59-BD69-8301D5B2597C}"/>
              </a:ext>
            </a:extLst>
          </p:cNvPr>
          <p:cNvSpPr txBox="1"/>
          <p:nvPr/>
        </p:nvSpPr>
        <p:spPr>
          <a:xfrm>
            <a:off x="1840781" y="1293632"/>
            <a:ext cx="2977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35389B0-4280-477B-B974-914B4D0AEB9F}"/>
              </a:ext>
            </a:extLst>
          </p:cNvPr>
          <p:cNvSpPr txBox="1"/>
          <p:nvPr/>
        </p:nvSpPr>
        <p:spPr>
          <a:xfrm>
            <a:off x="1976883" y="1034254"/>
            <a:ext cx="2705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</a:t>
            </a:r>
          </a:p>
        </p:txBody>
      </p:sp>
    </p:spTree>
    <p:extLst>
      <p:ext uri="{BB962C8B-B14F-4D97-AF65-F5344CB8AC3E}">
        <p14:creationId xmlns:p14="http://schemas.microsoft.com/office/powerpoint/2010/main" val="3738631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flythrough dir="ou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4500" fill="hold"/>
                                        <p:tgtEl>
                                          <p:spTgt spid="7"/>
                                        </p:tgtEl>
                                      </p:cBhvr>
                                      <p:by x="88000" y="88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4" presetClass="path" presetSubtype="0" accel="50000" decel="50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-1.25E-6 L 0 -0.01562 " pathEditMode="relative" rAng="0" ptsTypes="AA">
                                      <p:cBhvr>
                                        <p:cTn id="20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4" presetClass="path" presetSubtype="0" accel="50000" decel="50000" autoRev="1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0 3.33333E-6 L 0 -0.01563 " pathEditMode="relative" rAng="0" ptsTypes="AA">
                                      <p:cBhvr>
                                        <p:cTn id="25" dur="1425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50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7143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07407E-6 4.79167E-6 L -4.07407E-6 0.06184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86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33333E-6 L -2.22222E-6 -0.03528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71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mph" presetSubtype="0" accel="40000" decel="6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4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8" presetClass="emph" presetSubtype="0" accel="40000" decel="6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53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8" presetClass="emph" presetSubtype="0" accel="40000" decel="6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58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1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69" dur="75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50" presetClass="entr" presetSubtype="0" decel="100000" fill="hold" nodeType="withEffect">
                                  <p:stCondLst>
                                    <p:cond delay="12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8" grpId="1" animBg="1"/>
      <p:bldP spid="8" grpId="2" animBg="1"/>
      <p:bldP spid="12" grpId="0" animBg="1"/>
      <p:bldP spid="13" grpId="0" animBg="1"/>
      <p:bldP spid="33" grpId="0"/>
      <p:bldP spid="34" grpId="0"/>
      <p:bldP spid="35" grpId="0" animBg="1"/>
      <p:bldP spid="35" grpId="1" animBg="1"/>
      <p:bldP spid="36" grpId="0" animBg="1"/>
      <p:bldP spid="36" grpId="1" animBg="1"/>
      <p:bldP spid="38" grpId="0"/>
      <p:bldP spid="39" grpId="0" animBg="1"/>
      <p:bldP spid="39" grpId="1" animBg="1"/>
      <p:bldP spid="40" grpId="0" animBg="1"/>
      <p:bldP spid="40" grpId="1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">
            <a:extLst>
              <a:ext uri="{FF2B5EF4-FFF2-40B4-BE49-F238E27FC236}">
                <a16:creationId xmlns:a16="http://schemas.microsoft.com/office/drawing/2014/main" id="{41000920-6644-46C3-B725-39904A62D8F9}"/>
              </a:ext>
            </a:extLst>
          </p:cNvPr>
          <p:cNvSpPr/>
          <p:nvPr/>
        </p:nvSpPr>
        <p:spPr>
          <a:xfrm>
            <a:off x="-64857" y="1"/>
            <a:ext cx="7031713" cy="8595465"/>
          </a:xfrm>
          <a:custGeom>
            <a:avLst/>
            <a:gdLst>
              <a:gd name="connsiteX0" fmla="*/ 0 w 6889956"/>
              <a:gd name="connsiteY0" fmla="*/ 0 h 12248405"/>
              <a:gd name="connsiteX1" fmla="*/ 6889957 w 6889956"/>
              <a:gd name="connsiteY1" fmla="*/ 0 h 12248405"/>
              <a:gd name="connsiteX2" fmla="*/ 6889957 w 6889956"/>
              <a:gd name="connsiteY2" fmla="*/ 12248405 h 12248405"/>
              <a:gd name="connsiteX3" fmla="*/ 0 w 6889956"/>
              <a:gd name="connsiteY3" fmla="*/ 12248405 h 12248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89956" h="12248405">
                <a:moveTo>
                  <a:pt x="0" y="0"/>
                </a:moveTo>
                <a:lnTo>
                  <a:pt x="6889957" y="0"/>
                </a:lnTo>
                <a:lnTo>
                  <a:pt x="6889957" y="12248405"/>
                </a:lnTo>
                <a:lnTo>
                  <a:pt x="0" y="12248405"/>
                </a:lnTo>
                <a:close/>
              </a:path>
            </a:pathLst>
          </a:custGeom>
          <a:blipFill>
            <a:blip r:embed="rId2"/>
            <a:srcRect/>
            <a:stretch>
              <a:fillRect l="-46766" r="-36592"/>
            </a:stretch>
          </a:blipFill>
          <a:ln w="362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8" name="Graphic 4">
            <a:extLst>
              <a:ext uri="{FF2B5EF4-FFF2-40B4-BE49-F238E27FC236}">
                <a16:creationId xmlns:a16="http://schemas.microsoft.com/office/drawing/2014/main" id="{A0736732-0DAB-4477-A6D0-390432552238}"/>
              </a:ext>
            </a:extLst>
          </p:cNvPr>
          <p:cNvGrpSpPr/>
          <p:nvPr/>
        </p:nvGrpSpPr>
        <p:grpSpPr>
          <a:xfrm>
            <a:off x="-846900" y="6096000"/>
            <a:ext cx="8533698" cy="7077109"/>
            <a:chOff x="-846900" y="5779553"/>
            <a:chExt cx="8533698" cy="7077109"/>
          </a:xfrm>
          <a:solidFill>
            <a:schemeClr val="accent1"/>
          </a:solidFill>
          <a:effectLst>
            <a:outerShdw blurRad="177800" dist="38100" dir="16200000" sx="101000" sy="101000" rotWithShape="0">
              <a:prstClr val="black">
                <a:alpha val="40000"/>
              </a:prstClr>
            </a:outerShdw>
          </a:effectLst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55353954-5545-48DE-B152-D9FA2F1BD401}"/>
                </a:ext>
              </a:extLst>
            </p:cNvPr>
            <p:cNvSpPr/>
            <p:nvPr/>
          </p:nvSpPr>
          <p:spPr>
            <a:xfrm>
              <a:off x="-846900" y="5779553"/>
              <a:ext cx="8530077" cy="4199867"/>
            </a:xfrm>
            <a:custGeom>
              <a:avLst/>
              <a:gdLst>
                <a:gd name="connsiteX0" fmla="*/ 8059403 w 8530077"/>
                <a:gd name="connsiteY0" fmla="*/ 0 h 4199867"/>
                <a:gd name="connsiteX1" fmla="*/ 8048541 w 8530077"/>
                <a:gd name="connsiteY1" fmla="*/ 7241 h 4199867"/>
                <a:gd name="connsiteX2" fmla="*/ 7921821 w 8530077"/>
                <a:gd name="connsiteY2" fmla="*/ 119479 h 4199867"/>
                <a:gd name="connsiteX3" fmla="*/ 7711827 w 8530077"/>
                <a:gd name="connsiteY3" fmla="*/ 94135 h 4199867"/>
                <a:gd name="connsiteX4" fmla="*/ 7509076 w 8530077"/>
                <a:gd name="connsiteY4" fmla="*/ 195511 h 4199867"/>
                <a:gd name="connsiteX5" fmla="*/ 7447526 w 8530077"/>
                <a:gd name="connsiteY5" fmla="*/ 253440 h 4199867"/>
                <a:gd name="connsiteX6" fmla="*/ 7219429 w 8530077"/>
                <a:gd name="connsiteY6" fmla="*/ 235337 h 4199867"/>
                <a:gd name="connsiteX7" fmla="*/ 7092709 w 8530077"/>
                <a:gd name="connsiteY7" fmla="*/ 228096 h 4199867"/>
                <a:gd name="connsiteX8" fmla="*/ 6879095 w 8530077"/>
                <a:gd name="connsiteY8" fmla="*/ 340334 h 4199867"/>
                <a:gd name="connsiteX9" fmla="*/ 6792201 w 8530077"/>
                <a:gd name="connsiteY9" fmla="*/ 419987 h 4199867"/>
                <a:gd name="connsiteX10" fmla="*/ 6527899 w 8530077"/>
                <a:gd name="connsiteY10" fmla="*/ 517742 h 4199867"/>
                <a:gd name="connsiteX11" fmla="*/ 6307044 w 8530077"/>
                <a:gd name="connsiteY11" fmla="*/ 524983 h 4199867"/>
                <a:gd name="connsiteX12" fmla="*/ 6111533 w 8530077"/>
                <a:gd name="connsiteY12" fmla="*/ 506881 h 4199867"/>
                <a:gd name="connsiteX13" fmla="*/ 5999295 w 8530077"/>
                <a:gd name="connsiteY13" fmla="*/ 506881 h 4199867"/>
                <a:gd name="connsiteX14" fmla="*/ 5887057 w 8530077"/>
                <a:gd name="connsiteY14" fmla="*/ 608257 h 4199867"/>
                <a:gd name="connsiteX15" fmla="*/ 5572067 w 8530077"/>
                <a:gd name="connsiteY15" fmla="*/ 713253 h 4199867"/>
                <a:gd name="connsiteX16" fmla="*/ 5561205 w 8530077"/>
                <a:gd name="connsiteY16" fmla="*/ 785665 h 4199867"/>
                <a:gd name="connsiteX17" fmla="*/ 5322247 w 8530077"/>
                <a:gd name="connsiteY17" fmla="*/ 800147 h 4199867"/>
                <a:gd name="connsiteX18" fmla="*/ 5257077 w 8530077"/>
                <a:gd name="connsiteY18" fmla="*/ 756700 h 4199867"/>
                <a:gd name="connsiteX19" fmla="*/ 5076048 w 8530077"/>
                <a:gd name="connsiteY19" fmla="*/ 731356 h 4199867"/>
                <a:gd name="connsiteX20" fmla="*/ 5007257 w 8530077"/>
                <a:gd name="connsiteY20" fmla="*/ 785665 h 4199867"/>
                <a:gd name="connsiteX21" fmla="*/ 4786402 w 8530077"/>
                <a:gd name="connsiteY21" fmla="*/ 854456 h 4199867"/>
                <a:gd name="connsiteX22" fmla="*/ 4612615 w 8530077"/>
                <a:gd name="connsiteY22" fmla="*/ 1013761 h 4199867"/>
                <a:gd name="connsiteX23" fmla="*/ 4453309 w 8530077"/>
                <a:gd name="connsiteY23" fmla="*/ 1021002 h 4199867"/>
                <a:gd name="connsiteX24" fmla="*/ 4384518 w 8530077"/>
                <a:gd name="connsiteY24" fmla="*/ 995658 h 4199867"/>
                <a:gd name="connsiteX25" fmla="*/ 4170904 w 8530077"/>
                <a:gd name="connsiteY25" fmla="*/ 988417 h 4199867"/>
                <a:gd name="connsiteX26" fmla="*/ 4044184 w 8530077"/>
                <a:gd name="connsiteY26" fmla="*/ 1002899 h 4199867"/>
                <a:gd name="connsiteX27" fmla="*/ 3790743 w 8530077"/>
                <a:gd name="connsiteY27" fmla="*/ 1107896 h 4199867"/>
                <a:gd name="connsiteX28" fmla="*/ 3664023 w 8530077"/>
                <a:gd name="connsiteY28" fmla="*/ 1220134 h 4199867"/>
                <a:gd name="connsiteX29" fmla="*/ 3627817 w 8530077"/>
                <a:gd name="connsiteY29" fmla="*/ 1252719 h 4199867"/>
                <a:gd name="connsiteX30" fmla="*/ 3262139 w 8530077"/>
                <a:gd name="connsiteY30" fmla="*/ 1194790 h 4199867"/>
                <a:gd name="connsiteX31" fmla="*/ 3052146 w 8530077"/>
                <a:gd name="connsiteY31" fmla="*/ 1209272 h 4199867"/>
                <a:gd name="connsiteX32" fmla="*/ 2900082 w 8530077"/>
                <a:gd name="connsiteY32" fmla="*/ 1346854 h 4199867"/>
                <a:gd name="connsiteX33" fmla="*/ 2671985 w 8530077"/>
                <a:gd name="connsiteY33" fmla="*/ 1412024 h 4199867"/>
                <a:gd name="connsiteX34" fmla="*/ 2356995 w 8530077"/>
                <a:gd name="connsiteY34" fmla="*/ 1393922 h 4199867"/>
                <a:gd name="connsiteX35" fmla="*/ 2132520 w 8530077"/>
                <a:gd name="connsiteY35" fmla="*/ 1361337 h 4199867"/>
                <a:gd name="connsiteX36" fmla="*/ 1842873 w 8530077"/>
                <a:gd name="connsiteY36" fmla="*/ 1321510 h 4199867"/>
                <a:gd name="connsiteX37" fmla="*/ 1618398 w 8530077"/>
                <a:gd name="connsiteY37" fmla="*/ 1509780 h 4199867"/>
                <a:gd name="connsiteX38" fmla="*/ 1484436 w 8530077"/>
                <a:gd name="connsiteY38" fmla="*/ 1556847 h 4199867"/>
                <a:gd name="connsiteX39" fmla="*/ 1383060 w 8530077"/>
                <a:gd name="connsiteY39" fmla="*/ 1607535 h 4199867"/>
                <a:gd name="connsiteX40" fmla="*/ 1183928 w 8530077"/>
                <a:gd name="connsiteY40" fmla="*/ 1788564 h 4199867"/>
                <a:gd name="connsiteX41" fmla="*/ 702392 w 8530077"/>
                <a:gd name="connsiteY41" fmla="*/ 1835632 h 4199867"/>
                <a:gd name="connsiteX42" fmla="*/ 488778 w 8530077"/>
                <a:gd name="connsiteY42" fmla="*/ 1788564 h 4199867"/>
                <a:gd name="connsiteX43" fmla="*/ 304128 w 8530077"/>
                <a:gd name="connsiteY43" fmla="*/ 1803047 h 4199867"/>
                <a:gd name="connsiteX44" fmla="*/ 0 w 8530077"/>
                <a:gd name="connsiteY44" fmla="*/ 1748738 h 4199867"/>
                <a:gd name="connsiteX45" fmla="*/ 412746 w 8530077"/>
                <a:gd name="connsiteY45" fmla="*/ 4199867 h 4199867"/>
                <a:gd name="connsiteX46" fmla="*/ 8530078 w 8530077"/>
                <a:gd name="connsiteY46" fmla="*/ 2831290 h 4199867"/>
                <a:gd name="connsiteX47" fmla="*/ 8059403 w 8530077"/>
                <a:gd name="connsiteY47" fmla="*/ 0 h 4199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8530077" h="4199867">
                  <a:moveTo>
                    <a:pt x="8059403" y="0"/>
                  </a:moveTo>
                  <a:cubicBezTo>
                    <a:pt x="8055782" y="3621"/>
                    <a:pt x="8052162" y="3621"/>
                    <a:pt x="8048541" y="7241"/>
                  </a:cubicBezTo>
                  <a:cubicBezTo>
                    <a:pt x="7979750" y="57929"/>
                    <a:pt x="7921821" y="119479"/>
                    <a:pt x="7921821" y="119479"/>
                  </a:cubicBezTo>
                  <a:lnTo>
                    <a:pt x="7711827" y="94135"/>
                  </a:lnTo>
                  <a:lnTo>
                    <a:pt x="7509076" y="195511"/>
                  </a:lnTo>
                  <a:lnTo>
                    <a:pt x="7447526" y="253440"/>
                  </a:lnTo>
                  <a:lnTo>
                    <a:pt x="7219429" y="235337"/>
                  </a:lnTo>
                  <a:lnTo>
                    <a:pt x="7092709" y="228096"/>
                  </a:lnTo>
                  <a:cubicBezTo>
                    <a:pt x="6980471" y="271543"/>
                    <a:pt x="6929783" y="314990"/>
                    <a:pt x="6879095" y="340334"/>
                  </a:cubicBezTo>
                  <a:cubicBezTo>
                    <a:pt x="6828407" y="365678"/>
                    <a:pt x="6792201" y="419987"/>
                    <a:pt x="6792201" y="419987"/>
                  </a:cubicBezTo>
                  <a:lnTo>
                    <a:pt x="6527899" y="517742"/>
                  </a:lnTo>
                  <a:cubicBezTo>
                    <a:pt x="6372214" y="470675"/>
                    <a:pt x="6412041" y="543086"/>
                    <a:pt x="6307044" y="524983"/>
                  </a:cubicBezTo>
                  <a:cubicBezTo>
                    <a:pt x="6202047" y="510501"/>
                    <a:pt x="6111533" y="506881"/>
                    <a:pt x="6111533" y="506881"/>
                  </a:cubicBezTo>
                  <a:cubicBezTo>
                    <a:pt x="6111533" y="506881"/>
                    <a:pt x="6046362" y="481537"/>
                    <a:pt x="5999295" y="506881"/>
                  </a:cubicBezTo>
                  <a:cubicBezTo>
                    <a:pt x="5948607" y="532224"/>
                    <a:pt x="5973951" y="590154"/>
                    <a:pt x="5887057" y="608257"/>
                  </a:cubicBezTo>
                  <a:cubicBezTo>
                    <a:pt x="5800164" y="626360"/>
                    <a:pt x="5582929" y="640842"/>
                    <a:pt x="5572067" y="713253"/>
                  </a:cubicBezTo>
                  <a:cubicBezTo>
                    <a:pt x="5561205" y="785665"/>
                    <a:pt x="5561205" y="785665"/>
                    <a:pt x="5561205" y="785665"/>
                  </a:cubicBezTo>
                  <a:lnTo>
                    <a:pt x="5322247" y="800147"/>
                  </a:lnTo>
                  <a:lnTo>
                    <a:pt x="5257077" y="756700"/>
                  </a:lnTo>
                  <a:lnTo>
                    <a:pt x="5076048" y="731356"/>
                  </a:lnTo>
                  <a:cubicBezTo>
                    <a:pt x="5076048" y="731356"/>
                    <a:pt x="5101392" y="767562"/>
                    <a:pt x="5007257" y="785665"/>
                  </a:cubicBezTo>
                  <a:cubicBezTo>
                    <a:pt x="4913122" y="800147"/>
                    <a:pt x="4913122" y="760321"/>
                    <a:pt x="4786402" y="854456"/>
                  </a:cubicBezTo>
                  <a:cubicBezTo>
                    <a:pt x="4659682" y="948591"/>
                    <a:pt x="4612615" y="1013761"/>
                    <a:pt x="4612615" y="1013761"/>
                  </a:cubicBezTo>
                  <a:cubicBezTo>
                    <a:pt x="4453309" y="1021002"/>
                    <a:pt x="4518479" y="1049967"/>
                    <a:pt x="4453309" y="1021002"/>
                  </a:cubicBezTo>
                  <a:cubicBezTo>
                    <a:pt x="4384518" y="995658"/>
                    <a:pt x="4384518" y="995658"/>
                    <a:pt x="4384518" y="995658"/>
                  </a:cubicBezTo>
                  <a:lnTo>
                    <a:pt x="4170904" y="988417"/>
                  </a:lnTo>
                  <a:lnTo>
                    <a:pt x="4044184" y="1002899"/>
                  </a:lnTo>
                  <a:cubicBezTo>
                    <a:pt x="3892120" y="1039105"/>
                    <a:pt x="3866775" y="1060829"/>
                    <a:pt x="3790743" y="1107896"/>
                  </a:cubicBezTo>
                  <a:cubicBezTo>
                    <a:pt x="3714711" y="1154963"/>
                    <a:pt x="3703850" y="1187549"/>
                    <a:pt x="3664023" y="1220134"/>
                  </a:cubicBezTo>
                  <a:cubicBezTo>
                    <a:pt x="3627817" y="1252719"/>
                    <a:pt x="3627817" y="1252719"/>
                    <a:pt x="3627817" y="1252719"/>
                  </a:cubicBezTo>
                  <a:lnTo>
                    <a:pt x="3262139" y="1194790"/>
                  </a:lnTo>
                  <a:lnTo>
                    <a:pt x="3052146" y="1209272"/>
                  </a:lnTo>
                  <a:cubicBezTo>
                    <a:pt x="3052146" y="1209272"/>
                    <a:pt x="3026802" y="1332372"/>
                    <a:pt x="2900082" y="1346854"/>
                  </a:cubicBezTo>
                  <a:cubicBezTo>
                    <a:pt x="2773362" y="1361337"/>
                    <a:pt x="2671985" y="1412024"/>
                    <a:pt x="2671985" y="1412024"/>
                  </a:cubicBezTo>
                  <a:cubicBezTo>
                    <a:pt x="2545265" y="1426506"/>
                    <a:pt x="2418545" y="1397542"/>
                    <a:pt x="2356995" y="1393922"/>
                  </a:cubicBezTo>
                  <a:cubicBezTo>
                    <a:pt x="2295445" y="1390301"/>
                    <a:pt x="2212172" y="1354095"/>
                    <a:pt x="2132520" y="1361337"/>
                  </a:cubicBezTo>
                  <a:cubicBezTo>
                    <a:pt x="2052867" y="1364957"/>
                    <a:pt x="1842873" y="1321510"/>
                    <a:pt x="1842873" y="1321510"/>
                  </a:cubicBezTo>
                  <a:cubicBezTo>
                    <a:pt x="1842873" y="1321510"/>
                    <a:pt x="1752359" y="1459092"/>
                    <a:pt x="1618398" y="1509780"/>
                  </a:cubicBezTo>
                  <a:cubicBezTo>
                    <a:pt x="1484436" y="1556847"/>
                    <a:pt x="1484436" y="1556847"/>
                    <a:pt x="1484436" y="1556847"/>
                  </a:cubicBezTo>
                  <a:cubicBezTo>
                    <a:pt x="1484436" y="1556847"/>
                    <a:pt x="1509780" y="1535124"/>
                    <a:pt x="1383060" y="1607535"/>
                  </a:cubicBezTo>
                  <a:cubicBezTo>
                    <a:pt x="1256340" y="1679947"/>
                    <a:pt x="1422887" y="1795806"/>
                    <a:pt x="1183928" y="1788564"/>
                  </a:cubicBezTo>
                  <a:cubicBezTo>
                    <a:pt x="944970" y="1781323"/>
                    <a:pt x="789286" y="1879078"/>
                    <a:pt x="702392" y="1835632"/>
                  </a:cubicBezTo>
                  <a:cubicBezTo>
                    <a:pt x="615498" y="1795806"/>
                    <a:pt x="629980" y="1806667"/>
                    <a:pt x="488778" y="1788564"/>
                  </a:cubicBezTo>
                  <a:cubicBezTo>
                    <a:pt x="347575" y="1770461"/>
                    <a:pt x="423607" y="1824770"/>
                    <a:pt x="304128" y="1803047"/>
                  </a:cubicBezTo>
                  <a:cubicBezTo>
                    <a:pt x="206373" y="1784944"/>
                    <a:pt x="79653" y="1759600"/>
                    <a:pt x="0" y="1748738"/>
                  </a:cubicBezTo>
                  <a:lnTo>
                    <a:pt x="412746" y="4199867"/>
                  </a:lnTo>
                  <a:lnTo>
                    <a:pt x="8530078" y="2831290"/>
                  </a:lnTo>
                  <a:lnTo>
                    <a:pt x="8059403" y="0"/>
                  </a:lnTo>
                  <a:close/>
                </a:path>
              </a:pathLst>
            </a:custGeom>
            <a:solidFill>
              <a:srgbClr val="000000">
                <a:alpha val="35000"/>
              </a:srgbClr>
            </a:solidFill>
            <a:ln w="362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97F32BD-7FB6-4FD8-B7C5-217903F700A1}"/>
                </a:ext>
              </a:extLst>
            </p:cNvPr>
            <p:cNvSpPr/>
            <p:nvPr/>
          </p:nvSpPr>
          <p:spPr>
            <a:xfrm>
              <a:off x="-796212" y="5901537"/>
              <a:ext cx="8483010" cy="3979011"/>
            </a:xfrm>
            <a:custGeom>
              <a:avLst/>
              <a:gdLst>
                <a:gd name="connsiteX0" fmla="*/ 365678 w 8483010"/>
                <a:gd name="connsiteY0" fmla="*/ 3979012 h 3979011"/>
                <a:gd name="connsiteX1" fmla="*/ 8483010 w 8483010"/>
                <a:gd name="connsiteY1" fmla="*/ 2610435 h 3979011"/>
                <a:gd name="connsiteX2" fmla="*/ 8044921 w 8483010"/>
                <a:gd name="connsiteY2" fmla="*/ 21724 h 3979011"/>
                <a:gd name="connsiteX3" fmla="*/ 7979750 w 8483010"/>
                <a:gd name="connsiteY3" fmla="*/ 14482 h 3979011"/>
                <a:gd name="connsiteX4" fmla="*/ 7856651 w 8483010"/>
                <a:gd name="connsiteY4" fmla="*/ 0 h 3979011"/>
                <a:gd name="connsiteX5" fmla="*/ 7650278 w 8483010"/>
                <a:gd name="connsiteY5" fmla="*/ 115858 h 3979011"/>
                <a:gd name="connsiteX6" fmla="*/ 7567005 w 8483010"/>
                <a:gd name="connsiteY6" fmla="*/ 199132 h 3979011"/>
                <a:gd name="connsiteX7" fmla="*/ 7309944 w 8483010"/>
                <a:gd name="connsiteY7" fmla="*/ 296887 h 3979011"/>
                <a:gd name="connsiteX8" fmla="*/ 7092709 w 8483010"/>
                <a:gd name="connsiteY8" fmla="*/ 296887 h 3979011"/>
                <a:gd name="connsiteX9" fmla="*/ 6900818 w 8483010"/>
                <a:gd name="connsiteY9" fmla="*/ 271543 h 3979011"/>
                <a:gd name="connsiteX10" fmla="*/ 6788581 w 8483010"/>
                <a:gd name="connsiteY10" fmla="*/ 267922 h 3979011"/>
                <a:gd name="connsiteX11" fmla="*/ 6679964 w 8483010"/>
                <a:gd name="connsiteY11" fmla="*/ 376540 h 3979011"/>
                <a:gd name="connsiteX12" fmla="*/ 6372215 w 8483010"/>
                <a:gd name="connsiteY12" fmla="*/ 477916 h 3979011"/>
                <a:gd name="connsiteX13" fmla="*/ 6361353 w 8483010"/>
                <a:gd name="connsiteY13" fmla="*/ 557568 h 3979011"/>
                <a:gd name="connsiteX14" fmla="*/ 6126015 w 8483010"/>
                <a:gd name="connsiteY14" fmla="*/ 564810 h 3979011"/>
                <a:gd name="connsiteX15" fmla="*/ 6060845 w 8483010"/>
                <a:gd name="connsiteY15" fmla="*/ 514122 h 3979011"/>
                <a:gd name="connsiteX16" fmla="*/ 5883437 w 8483010"/>
                <a:gd name="connsiteY16" fmla="*/ 481537 h 3979011"/>
                <a:gd name="connsiteX17" fmla="*/ 5818266 w 8483010"/>
                <a:gd name="connsiteY17" fmla="*/ 539466 h 3979011"/>
                <a:gd name="connsiteX18" fmla="*/ 5604653 w 8483010"/>
                <a:gd name="connsiteY18" fmla="*/ 608257 h 3979011"/>
                <a:gd name="connsiteX19" fmla="*/ 5434485 w 8483010"/>
                <a:gd name="connsiteY19" fmla="*/ 778424 h 3979011"/>
                <a:gd name="connsiteX20" fmla="*/ 5275180 w 8483010"/>
                <a:gd name="connsiteY20" fmla="*/ 782044 h 3979011"/>
                <a:gd name="connsiteX21" fmla="*/ 5210009 w 8483010"/>
                <a:gd name="connsiteY21" fmla="*/ 749459 h 3979011"/>
                <a:gd name="connsiteX22" fmla="*/ 4996396 w 8483010"/>
                <a:gd name="connsiteY22" fmla="*/ 731356 h 3979011"/>
                <a:gd name="connsiteX23" fmla="*/ 4873296 w 8483010"/>
                <a:gd name="connsiteY23" fmla="*/ 742218 h 3979011"/>
                <a:gd name="connsiteX24" fmla="*/ 4627097 w 8483010"/>
                <a:gd name="connsiteY24" fmla="*/ 850835 h 3979011"/>
                <a:gd name="connsiteX25" fmla="*/ 4507618 w 8483010"/>
                <a:gd name="connsiteY25" fmla="*/ 970314 h 3979011"/>
                <a:gd name="connsiteX26" fmla="*/ 4471412 w 8483010"/>
                <a:gd name="connsiteY26" fmla="*/ 1006520 h 3979011"/>
                <a:gd name="connsiteX27" fmla="*/ 4116595 w 8483010"/>
                <a:gd name="connsiteY27" fmla="*/ 919626 h 3979011"/>
                <a:gd name="connsiteX28" fmla="*/ 3910223 w 8483010"/>
                <a:gd name="connsiteY28" fmla="*/ 926868 h 3979011"/>
                <a:gd name="connsiteX29" fmla="*/ 3765400 w 8483010"/>
                <a:gd name="connsiteY29" fmla="*/ 1071691 h 3979011"/>
                <a:gd name="connsiteX30" fmla="*/ 3544544 w 8483010"/>
                <a:gd name="connsiteY30" fmla="*/ 1133240 h 3979011"/>
                <a:gd name="connsiteX31" fmla="*/ 3233175 w 8483010"/>
                <a:gd name="connsiteY31" fmla="*/ 1100655 h 3979011"/>
                <a:gd name="connsiteX32" fmla="*/ 3012320 w 8483010"/>
                <a:gd name="connsiteY32" fmla="*/ 1053588 h 3979011"/>
                <a:gd name="connsiteX33" fmla="*/ 2726294 w 8483010"/>
                <a:gd name="connsiteY33" fmla="*/ 999279 h 3979011"/>
                <a:gd name="connsiteX34" fmla="*/ 2512680 w 8483010"/>
                <a:gd name="connsiteY34" fmla="*/ 1198411 h 3979011"/>
                <a:gd name="connsiteX35" fmla="*/ 2382339 w 8483010"/>
                <a:gd name="connsiteY35" fmla="*/ 1245478 h 3979011"/>
                <a:gd name="connsiteX36" fmla="*/ 2284584 w 8483010"/>
                <a:gd name="connsiteY36" fmla="*/ 1296166 h 3979011"/>
                <a:gd name="connsiteX37" fmla="*/ 2092693 w 8483010"/>
                <a:gd name="connsiteY37" fmla="*/ 1488057 h 3979011"/>
                <a:gd name="connsiteX38" fmla="*/ 1622018 w 8483010"/>
                <a:gd name="connsiteY38" fmla="*/ 1524262 h 3979011"/>
                <a:gd name="connsiteX39" fmla="*/ 1412025 w 8483010"/>
                <a:gd name="connsiteY39" fmla="*/ 1466333 h 3979011"/>
                <a:gd name="connsiteX40" fmla="*/ 1230996 w 8483010"/>
                <a:gd name="connsiteY40" fmla="*/ 1473574 h 3979011"/>
                <a:gd name="connsiteX41" fmla="*/ 887041 w 8483010"/>
                <a:gd name="connsiteY41" fmla="*/ 1393922 h 3979011"/>
                <a:gd name="connsiteX42" fmla="*/ 658945 w 8483010"/>
                <a:gd name="connsiteY42" fmla="*/ 1364957 h 3979011"/>
                <a:gd name="connsiteX43" fmla="*/ 550328 w 8483010"/>
                <a:gd name="connsiteY43" fmla="*/ 1473574 h 3979011"/>
                <a:gd name="connsiteX44" fmla="*/ 380161 w 8483010"/>
                <a:gd name="connsiteY44" fmla="*/ 1643741 h 3979011"/>
                <a:gd name="connsiteX45" fmla="*/ 282405 w 8483010"/>
                <a:gd name="connsiteY45" fmla="*/ 1741497 h 3979011"/>
                <a:gd name="connsiteX46" fmla="*/ 61550 w 8483010"/>
                <a:gd name="connsiteY46" fmla="*/ 1784944 h 3979011"/>
                <a:gd name="connsiteX47" fmla="*/ 0 w 8483010"/>
                <a:gd name="connsiteY47" fmla="*/ 1781323 h 3979011"/>
                <a:gd name="connsiteX48" fmla="*/ 365678 w 8483010"/>
                <a:gd name="connsiteY48" fmla="*/ 3979012 h 3979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8483010" h="3979011">
                  <a:moveTo>
                    <a:pt x="365678" y="3979012"/>
                  </a:moveTo>
                  <a:lnTo>
                    <a:pt x="8483010" y="2610435"/>
                  </a:lnTo>
                  <a:lnTo>
                    <a:pt x="8044921" y="21724"/>
                  </a:lnTo>
                  <a:lnTo>
                    <a:pt x="7979750" y="14482"/>
                  </a:lnTo>
                  <a:lnTo>
                    <a:pt x="7856651" y="0"/>
                  </a:lnTo>
                  <a:cubicBezTo>
                    <a:pt x="7744413" y="43447"/>
                    <a:pt x="7697345" y="90514"/>
                    <a:pt x="7650278" y="115858"/>
                  </a:cubicBezTo>
                  <a:cubicBezTo>
                    <a:pt x="7603211" y="141202"/>
                    <a:pt x="7567005" y="199132"/>
                    <a:pt x="7567005" y="199132"/>
                  </a:cubicBezTo>
                  <a:lnTo>
                    <a:pt x="7309944" y="296887"/>
                  </a:lnTo>
                  <a:cubicBezTo>
                    <a:pt x="7157880" y="238958"/>
                    <a:pt x="7197706" y="318611"/>
                    <a:pt x="7092709" y="296887"/>
                  </a:cubicBezTo>
                  <a:cubicBezTo>
                    <a:pt x="6987713" y="275164"/>
                    <a:pt x="6900818" y="271543"/>
                    <a:pt x="6900818" y="271543"/>
                  </a:cubicBezTo>
                  <a:cubicBezTo>
                    <a:pt x="6900818" y="271543"/>
                    <a:pt x="6839269" y="242578"/>
                    <a:pt x="6788581" y="267922"/>
                  </a:cubicBezTo>
                  <a:cubicBezTo>
                    <a:pt x="6741513" y="293267"/>
                    <a:pt x="6766857" y="358437"/>
                    <a:pt x="6679964" y="376540"/>
                  </a:cubicBezTo>
                  <a:cubicBezTo>
                    <a:pt x="6593069" y="394642"/>
                    <a:pt x="6383076" y="398263"/>
                    <a:pt x="6372215" y="477916"/>
                  </a:cubicBezTo>
                  <a:cubicBezTo>
                    <a:pt x="6361353" y="557568"/>
                    <a:pt x="6361353" y="557568"/>
                    <a:pt x="6361353" y="557568"/>
                  </a:cubicBezTo>
                  <a:lnTo>
                    <a:pt x="6126015" y="564810"/>
                  </a:lnTo>
                  <a:lnTo>
                    <a:pt x="6060845" y="514122"/>
                  </a:lnTo>
                  <a:lnTo>
                    <a:pt x="5883437" y="481537"/>
                  </a:lnTo>
                  <a:cubicBezTo>
                    <a:pt x="5883437" y="481537"/>
                    <a:pt x="5908781" y="524983"/>
                    <a:pt x="5818266" y="539466"/>
                  </a:cubicBezTo>
                  <a:cubicBezTo>
                    <a:pt x="5727752" y="553948"/>
                    <a:pt x="5724131" y="510501"/>
                    <a:pt x="5604653" y="608257"/>
                  </a:cubicBezTo>
                  <a:cubicBezTo>
                    <a:pt x="5485173" y="706012"/>
                    <a:pt x="5434485" y="778424"/>
                    <a:pt x="5434485" y="778424"/>
                  </a:cubicBezTo>
                  <a:cubicBezTo>
                    <a:pt x="5275180" y="782044"/>
                    <a:pt x="5343971" y="814629"/>
                    <a:pt x="5275180" y="782044"/>
                  </a:cubicBezTo>
                  <a:cubicBezTo>
                    <a:pt x="5210009" y="749459"/>
                    <a:pt x="5210009" y="749459"/>
                    <a:pt x="5210009" y="749459"/>
                  </a:cubicBezTo>
                  <a:lnTo>
                    <a:pt x="4996396" y="731356"/>
                  </a:lnTo>
                  <a:lnTo>
                    <a:pt x="4873296" y="742218"/>
                  </a:lnTo>
                  <a:cubicBezTo>
                    <a:pt x="4724852" y="774803"/>
                    <a:pt x="4699508" y="800147"/>
                    <a:pt x="4627097" y="850835"/>
                  </a:cubicBezTo>
                  <a:cubicBezTo>
                    <a:pt x="4554685" y="901523"/>
                    <a:pt x="4543824" y="934109"/>
                    <a:pt x="4507618" y="970314"/>
                  </a:cubicBezTo>
                  <a:cubicBezTo>
                    <a:pt x="4471412" y="1006520"/>
                    <a:pt x="4471412" y="1006520"/>
                    <a:pt x="4471412" y="1006520"/>
                  </a:cubicBezTo>
                  <a:lnTo>
                    <a:pt x="4116595" y="919626"/>
                  </a:lnTo>
                  <a:lnTo>
                    <a:pt x="3910223" y="926868"/>
                  </a:lnTo>
                  <a:cubicBezTo>
                    <a:pt x="3910223" y="926868"/>
                    <a:pt x="3888499" y="1060829"/>
                    <a:pt x="3765400" y="1071691"/>
                  </a:cubicBezTo>
                  <a:cubicBezTo>
                    <a:pt x="3642300" y="1082552"/>
                    <a:pt x="3544544" y="1133240"/>
                    <a:pt x="3544544" y="1133240"/>
                  </a:cubicBezTo>
                  <a:cubicBezTo>
                    <a:pt x="3421445" y="1144102"/>
                    <a:pt x="3294725" y="1107896"/>
                    <a:pt x="3233175" y="1100655"/>
                  </a:cubicBezTo>
                  <a:cubicBezTo>
                    <a:pt x="3171625" y="1093414"/>
                    <a:pt x="3091972" y="1053588"/>
                    <a:pt x="3012320" y="1053588"/>
                  </a:cubicBezTo>
                  <a:cubicBezTo>
                    <a:pt x="2932667" y="1057208"/>
                    <a:pt x="2726294" y="999279"/>
                    <a:pt x="2726294" y="999279"/>
                  </a:cubicBezTo>
                  <a:cubicBezTo>
                    <a:pt x="2726294" y="999279"/>
                    <a:pt x="2643021" y="1147722"/>
                    <a:pt x="2512680" y="1198411"/>
                  </a:cubicBezTo>
                  <a:cubicBezTo>
                    <a:pt x="2382339" y="1245478"/>
                    <a:pt x="2382339" y="1245478"/>
                    <a:pt x="2382339" y="1245478"/>
                  </a:cubicBezTo>
                  <a:cubicBezTo>
                    <a:pt x="2382339" y="1245478"/>
                    <a:pt x="2404063" y="1220134"/>
                    <a:pt x="2284584" y="1296166"/>
                  </a:cubicBezTo>
                  <a:cubicBezTo>
                    <a:pt x="2161484" y="1372198"/>
                    <a:pt x="2328031" y="1506160"/>
                    <a:pt x="2092693" y="1488057"/>
                  </a:cubicBezTo>
                  <a:cubicBezTo>
                    <a:pt x="1857356" y="1473574"/>
                    <a:pt x="1708912" y="1571329"/>
                    <a:pt x="1622018" y="1524262"/>
                  </a:cubicBezTo>
                  <a:cubicBezTo>
                    <a:pt x="1535124" y="1477195"/>
                    <a:pt x="1549607" y="1488057"/>
                    <a:pt x="1412025" y="1466333"/>
                  </a:cubicBezTo>
                  <a:cubicBezTo>
                    <a:pt x="1274443" y="1440989"/>
                    <a:pt x="1350475" y="1502539"/>
                    <a:pt x="1230996" y="1473574"/>
                  </a:cubicBezTo>
                  <a:cubicBezTo>
                    <a:pt x="1111517" y="1444609"/>
                    <a:pt x="948591" y="1401163"/>
                    <a:pt x="887041" y="1393922"/>
                  </a:cubicBezTo>
                  <a:cubicBezTo>
                    <a:pt x="825491" y="1386680"/>
                    <a:pt x="658945" y="1364957"/>
                    <a:pt x="658945" y="1364957"/>
                  </a:cubicBezTo>
                  <a:cubicBezTo>
                    <a:pt x="658945" y="1364957"/>
                    <a:pt x="633601" y="1386680"/>
                    <a:pt x="550328" y="1473574"/>
                  </a:cubicBezTo>
                  <a:cubicBezTo>
                    <a:pt x="467054" y="1560468"/>
                    <a:pt x="427228" y="1614777"/>
                    <a:pt x="380161" y="1643741"/>
                  </a:cubicBezTo>
                  <a:cubicBezTo>
                    <a:pt x="333093" y="1672706"/>
                    <a:pt x="380161" y="1730635"/>
                    <a:pt x="282405" y="1741497"/>
                  </a:cubicBezTo>
                  <a:cubicBezTo>
                    <a:pt x="184649" y="1752358"/>
                    <a:pt x="61550" y="1784944"/>
                    <a:pt x="61550" y="1784944"/>
                  </a:cubicBezTo>
                  <a:cubicBezTo>
                    <a:pt x="61550" y="1784944"/>
                    <a:pt x="32585" y="1784944"/>
                    <a:pt x="0" y="1781323"/>
                  </a:cubicBezTo>
                  <a:lnTo>
                    <a:pt x="365678" y="3979012"/>
                  </a:lnTo>
                  <a:close/>
                </a:path>
              </a:pathLst>
            </a:custGeom>
            <a:solidFill>
              <a:srgbClr val="DAD1C8">
                <a:alpha val="65000"/>
              </a:srgbClr>
            </a:solidFill>
            <a:ln w="362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9CC16DD-E0B8-4E6E-B2FE-E90E46168E7D}"/>
                </a:ext>
              </a:extLst>
            </p:cNvPr>
            <p:cNvSpPr/>
            <p:nvPr/>
          </p:nvSpPr>
          <p:spPr>
            <a:xfrm>
              <a:off x="-781730" y="5959467"/>
              <a:ext cx="8041300" cy="6897195"/>
            </a:xfrm>
            <a:custGeom>
              <a:avLst/>
              <a:gdLst>
                <a:gd name="connsiteX0" fmla="*/ 8041300 w 8041300"/>
                <a:gd name="connsiteY0" fmla="*/ 0 h 6897195"/>
                <a:gd name="connsiteX1" fmla="*/ 7968889 w 8041300"/>
                <a:gd name="connsiteY1" fmla="*/ 57929 h 6897195"/>
                <a:gd name="connsiteX2" fmla="*/ 7853030 w 8041300"/>
                <a:gd name="connsiteY2" fmla="*/ 144823 h 6897195"/>
                <a:gd name="connsiteX3" fmla="*/ 7791480 w 8041300"/>
                <a:gd name="connsiteY3" fmla="*/ 177408 h 6897195"/>
                <a:gd name="connsiteX4" fmla="*/ 7516317 w 8041300"/>
                <a:gd name="connsiteY4" fmla="*/ 238958 h 6897195"/>
                <a:gd name="connsiteX5" fmla="*/ 7422181 w 8041300"/>
                <a:gd name="connsiteY5" fmla="*/ 275163 h 6897195"/>
                <a:gd name="connsiteX6" fmla="*/ 7317185 w 8041300"/>
                <a:gd name="connsiteY6" fmla="*/ 336713 h 6897195"/>
                <a:gd name="connsiteX7" fmla="*/ 7273738 w 8041300"/>
                <a:gd name="connsiteY7" fmla="*/ 362058 h 6897195"/>
                <a:gd name="connsiteX8" fmla="*/ 7168741 w 8041300"/>
                <a:gd name="connsiteY8" fmla="*/ 423607 h 6897195"/>
                <a:gd name="connsiteX9" fmla="*/ 6994953 w 8041300"/>
                <a:gd name="connsiteY9" fmla="*/ 463433 h 6897195"/>
                <a:gd name="connsiteX10" fmla="*/ 6893578 w 8041300"/>
                <a:gd name="connsiteY10" fmla="*/ 416366 h 6897195"/>
                <a:gd name="connsiteX11" fmla="*/ 6712549 w 8041300"/>
                <a:gd name="connsiteY11" fmla="*/ 333093 h 6897195"/>
                <a:gd name="connsiteX12" fmla="*/ 6596690 w 8041300"/>
                <a:gd name="connsiteY12" fmla="*/ 278784 h 6897195"/>
                <a:gd name="connsiteX13" fmla="*/ 6441006 w 8041300"/>
                <a:gd name="connsiteY13" fmla="*/ 380160 h 6897195"/>
                <a:gd name="connsiteX14" fmla="*/ 6216529 w 8041300"/>
                <a:gd name="connsiteY14" fmla="*/ 564809 h 6897195"/>
                <a:gd name="connsiteX15" fmla="*/ 6082568 w 8041300"/>
                <a:gd name="connsiteY15" fmla="*/ 622739 h 6897195"/>
                <a:gd name="connsiteX16" fmla="*/ 5948607 w 8041300"/>
                <a:gd name="connsiteY16" fmla="*/ 745838 h 6897195"/>
                <a:gd name="connsiteX17" fmla="*/ 5593790 w 8041300"/>
                <a:gd name="connsiteY17" fmla="*/ 879799 h 6897195"/>
                <a:gd name="connsiteX18" fmla="*/ 5387418 w 8041300"/>
                <a:gd name="connsiteY18" fmla="*/ 785665 h 6897195"/>
                <a:gd name="connsiteX19" fmla="*/ 5296903 w 8041300"/>
                <a:gd name="connsiteY19" fmla="*/ 774803 h 6897195"/>
                <a:gd name="connsiteX20" fmla="*/ 5184665 w 8041300"/>
                <a:gd name="connsiteY20" fmla="*/ 778424 h 6897195"/>
                <a:gd name="connsiteX21" fmla="*/ 4960190 w 8041300"/>
                <a:gd name="connsiteY21" fmla="*/ 687909 h 6897195"/>
                <a:gd name="connsiteX22" fmla="*/ 4768299 w 8041300"/>
                <a:gd name="connsiteY22" fmla="*/ 832732 h 6897195"/>
                <a:gd name="connsiteX23" fmla="*/ 4623476 w 8041300"/>
                <a:gd name="connsiteY23" fmla="*/ 948591 h 6897195"/>
                <a:gd name="connsiteX24" fmla="*/ 4406242 w 8041300"/>
                <a:gd name="connsiteY24" fmla="*/ 1082552 h 6897195"/>
                <a:gd name="connsiteX25" fmla="*/ 4225213 w 8041300"/>
                <a:gd name="connsiteY25" fmla="*/ 1107896 h 6897195"/>
                <a:gd name="connsiteX26" fmla="*/ 4069528 w 8041300"/>
                <a:gd name="connsiteY26" fmla="*/ 1035484 h 6897195"/>
                <a:gd name="connsiteX27" fmla="*/ 3913843 w 8041300"/>
                <a:gd name="connsiteY27" fmla="*/ 1100655 h 6897195"/>
                <a:gd name="connsiteX28" fmla="*/ 3685747 w 8041300"/>
                <a:gd name="connsiteY28" fmla="*/ 1296166 h 6897195"/>
                <a:gd name="connsiteX29" fmla="*/ 3645920 w 8041300"/>
                <a:gd name="connsiteY29" fmla="*/ 1278063 h 6897195"/>
                <a:gd name="connsiteX30" fmla="*/ 3519200 w 8041300"/>
                <a:gd name="connsiteY30" fmla="*/ 1220134 h 6897195"/>
                <a:gd name="connsiteX31" fmla="*/ 3305586 w 8041300"/>
                <a:gd name="connsiteY31" fmla="*/ 1212893 h 6897195"/>
                <a:gd name="connsiteX32" fmla="*/ 3211451 w 8041300"/>
                <a:gd name="connsiteY32" fmla="*/ 1249099 h 6897195"/>
                <a:gd name="connsiteX33" fmla="*/ 3063008 w 8041300"/>
                <a:gd name="connsiteY33" fmla="*/ 1335992 h 6897195"/>
                <a:gd name="connsiteX34" fmla="*/ 3023181 w 8041300"/>
                <a:gd name="connsiteY34" fmla="*/ 1383060 h 6897195"/>
                <a:gd name="connsiteX35" fmla="*/ 2907323 w 8041300"/>
                <a:gd name="connsiteY35" fmla="*/ 1433748 h 6897195"/>
                <a:gd name="connsiteX36" fmla="*/ 2726294 w 8041300"/>
                <a:gd name="connsiteY36" fmla="*/ 1350474 h 6897195"/>
                <a:gd name="connsiteX37" fmla="*/ 2548886 w 8041300"/>
                <a:gd name="connsiteY37" fmla="*/ 1368577 h 6897195"/>
                <a:gd name="connsiteX38" fmla="*/ 2483716 w 8041300"/>
                <a:gd name="connsiteY38" fmla="*/ 1343233 h 6897195"/>
                <a:gd name="connsiteX39" fmla="*/ 2364236 w 8041300"/>
                <a:gd name="connsiteY39" fmla="*/ 1433748 h 6897195"/>
                <a:gd name="connsiteX40" fmla="*/ 2335272 w 8041300"/>
                <a:gd name="connsiteY40" fmla="*/ 1498918 h 6897195"/>
                <a:gd name="connsiteX41" fmla="*/ 2161484 w 8041300"/>
                <a:gd name="connsiteY41" fmla="*/ 1574950 h 6897195"/>
                <a:gd name="connsiteX42" fmla="*/ 2128899 w 8041300"/>
                <a:gd name="connsiteY42" fmla="*/ 1513400 h 6897195"/>
                <a:gd name="connsiteX43" fmla="*/ 1871838 w 8041300"/>
                <a:gd name="connsiteY43" fmla="*/ 1535124 h 6897195"/>
                <a:gd name="connsiteX44" fmla="*/ 1755980 w 8041300"/>
                <a:gd name="connsiteY44" fmla="*/ 1480815 h 6897195"/>
                <a:gd name="connsiteX45" fmla="*/ 1676327 w 8041300"/>
                <a:gd name="connsiteY45" fmla="*/ 1520642 h 6897195"/>
                <a:gd name="connsiteX46" fmla="*/ 1545986 w 8041300"/>
                <a:gd name="connsiteY46" fmla="*/ 1607535 h 6897195"/>
                <a:gd name="connsiteX47" fmla="*/ 1386681 w 8041300"/>
                <a:gd name="connsiteY47" fmla="*/ 1679947 h 6897195"/>
                <a:gd name="connsiteX48" fmla="*/ 1165826 w 8041300"/>
                <a:gd name="connsiteY48" fmla="*/ 1687188 h 6897195"/>
                <a:gd name="connsiteX49" fmla="*/ 1075311 w 8041300"/>
                <a:gd name="connsiteY49" fmla="*/ 1647362 h 6897195"/>
                <a:gd name="connsiteX50" fmla="*/ 883421 w 8041300"/>
                <a:gd name="connsiteY50" fmla="*/ 1622017 h 6897195"/>
                <a:gd name="connsiteX51" fmla="*/ 796527 w 8041300"/>
                <a:gd name="connsiteY51" fmla="*/ 1676326 h 6897195"/>
                <a:gd name="connsiteX52" fmla="*/ 640842 w 8041300"/>
                <a:gd name="connsiteY52" fmla="*/ 1777702 h 6897195"/>
                <a:gd name="connsiteX53" fmla="*/ 575672 w 8041300"/>
                <a:gd name="connsiteY53" fmla="*/ 1748737 h 6897195"/>
                <a:gd name="connsiteX54" fmla="*/ 398263 w 8041300"/>
                <a:gd name="connsiteY54" fmla="*/ 1730635 h 6897195"/>
                <a:gd name="connsiteX55" fmla="*/ 260681 w 8041300"/>
                <a:gd name="connsiteY55" fmla="*/ 1832011 h 6897195"/>
                <a:gd name="connsiteX56" fmla="*/ 133961 w 8041300"/>
                <a:gd name="connsiteY56" fmla="*/ 1774082 h 6897195"/>
                <a:gd name="connsiteX57" fmla="*/ 0 w 8041300"/>
                <a:gd name="connsiteY57" fmla="*/ 1784943 h 6897195"/>
                <a:gd name="connsiteX58" fmla="*/ 286026 w 8041300"/>
                <a:gd name="connsiteY58" fmla="*/ 6752373 h 6897195"/>
                <a:gd name="connsiteX59" fmla="*/ 7986992 w 8041300"/>
                <a:gd name="connsiteY59" fmla="*/ 6897196 h 6897195"/>
                <a:gd name="connsiteX60" fmla="*/ 8041300 w 8041300"/>
                <a:gd name="connsiteY60" fmla="*/ 0 h 6897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8041300" h="6897195">
                  <a:moveTo>
                    <a:pt x="8041300" y="0"/>
                  </a:moveTo>
                  <a:cubicBezTo>
                    <a:pt x="8034059" y="3620"/>
                    <a:pt x="8019577" y="18103"/>
                    <a:pt x="7968889" y="57929"/>
                  </a:cubicBezTo>
                  <a:cubicBezTo>
                    <a:pt x="7896477" y="115858"/>
                    <a:pt x="7968889" y="57929"/>
                    <a:pt x="7853030" y="144823"/>
                  </a:cubicBezTo>
                  <a:cubicBezTo>
                    <a:pt x="7737172" y="231717"/>
                    <a:pt x="7853030" y="144823"/>
                    <a:pt x="7791480" y="177408"/>
                  </a:cubicBezTo>
                  <a:cubicBezTo>
                    <a:pt x="7729930" y="209993"/>
                    <a:pt x="7592348" y="242578"/>
                    <a:pt x="7516317" y="238958"/>
                  </a:cubicBezTo>
                  <a:cubicBezTo>
                    <a:pt x="7440284" y="235337"/>
                    <a:pt x="7516317" y="238958"/>
                    <a:pt x="7422181" y="275163"/>
                  </a:cubicBezTo>
                  <a:cubicBezTo>
                    <a:pt x="7328047" y="311369"/>
                    <a:pt x="7422181" y="275163"/>
                    <a:pt x="7317185" y="336713"/>
                  </a:cubicBezTo>
                  <a:cubicBezTo>
                    <a:pt x="7212188" y="398263"/>
                    <a:pt x="7317185" y="336713"/>
                    <a:pt x="7273738" y="362058"/>
                  </a:cubicBezTo>
                  <a:cubicBezTo>
                    <a:pt x="7230291" y="387401"/>
                    <a:pt x="7168741" y="423607"/>
                    <a:pt x="7168741" y="423607"/>
                  </a:cubicBezTo>
                  <a:cubicBezTo>
                    <a:pt x="7168741" y="423607"/>
                    <a:pt x="7067365" y="438089"/>
                    <a:pt x="6994953" y="463433"/>
                  </a:cubicBezTo>
                  <a:cubicBezTo>
                    <a:pt x="6922542" y="488778"/>
                    <a:pt x="6937024" y="423607"/>
                    <a:pt x="6893578" y="416366"/>
                  </a:cubicBezTo>
                  <a:cubicBezTo>
                    <a:pt x="6850130" y="409125"/>
                    <a:pt x="6803063" y="376540"/>
                    <a:pt x="6712549" y="333093"/>
                  </a:cubicBezTo>
                  <a:cubicBezTo>
                    <a:pt x="6622034" y="289646"/>
                    <a:pt x="6596690" y="278784"/>
                    <a:pt x="6596690" y="278784"/>
                  </a:cubicBezTo>
                  <a:cubicBezTo>
                    <a:pt x="6596690" y="278784"/>
                    <a:pt x="6484452" y="354816"/>
                    <a:pt x="6441006" y="380160"/>
                  </a:cubicBezTo>
                  <a:cubicBezTo>
                    <a:pt x="6397558" y="405504"/>
                    <a:pt x="6292562" y="499639"/>
                    <a:pt x="6216529" y="564809"/>
                  </a:cubicBezTo>
                  <a:cubicBezTo>
                    <a:pt x="6140498" y="629980"/>
                    <a:pt x="6176703" y="553948"/>
                    <a:pt x="6082568" y="622739"/>
                  </a:cubicBezTo>
                  <a:cubicBezTo>
                    <a:pt x="5988434" y="691530"/>
                    <a:pt x="5995675" y="673427"/>
                    <a:pt x="5948607" y="745838"/>
                  </a:cubicBezTo>
                  <a:cubicBezTo>
                    <a:pt x="5901539" y="814629"/>
                    <a:pt x="5760337" y="785665"/>
                    <a:pt x="5593790" y="879799"/>
                  </a:cubicBezTo>
                  <a:cubicBezTo>
                    <a:pt x="5427244" y="973935"/>
                    <a:pt x="5503276" y="807388"/>
                    <a:pt x="5387418" y="785665"/>
                  </a:cubicBezTo>
                  <a:cubicBezTo>
                    <a:pt x="5271559" y="763941"/>
                    <a:pt x="5296903" y="774803"/>
                    <a:pt x="5296903" y="774803"/>
                  </a:cubicBezTo>
                  <a:cubicBezTo>
                    <a:pt x="5296903" y="774803"/>
                    <a:pt x="5296903" y="774803"/>
                    <a:pt x="5184665" y="778424"/>
                  </a:cubicBezTo>
                  <a:cubicBezTo>
                    <a:pt x="5072428" y="782044"/>
                    <a:pt x="4960190" y="687909"/>
                    <a:pt x="4960190" y="687909"/>
                  </a:cubicBezTo>
                  <a:cubicBezTo>
                    <a:pt x="4960190" y="687909"/>
                    <a:pt x="4826228" y="807388"/>
                    <a:pt x="4768299" y="832732"/>
                  </a:cubicBezTo>
                  <a:cubicBezTo>
                    <a:pt x="4710370" y="858076"/>
                    <a:pt x="4666923" y="919626"/>
                    <a:pt x="4623476" y="948591"/>
                  </a:cubicBezTo>
                  <a:cubicBezTo>
                    <a:pt x="4580029" y="973935"/>
                    <a:pt x="4500377" y="1046346"/>
                    <a:pt x="4406242" y="1082552"/>
                  </a:cubicBezTo>
                  <a:cubicBezTo>
                    <a:pt x="4406242" y="1082552"/>
                    <a:pt x="4315727" y="1071690"/>
                    <a:pt x="4225213" y="1107896"/>
                  </a:cubicBezTo>
                  <a:cubicBezTo>
                    <a:pt x="4131078" y="1144101"/>
                    <a:pt x="4069528" y="1035484"/>
                    <a:pt x="4069528" y="1035484"/>
                  </a:cubicBezTo>
                  <a:lnTo>
                    <a:pt x="3913843" y="1100655"/>
                  </a:lnTo>
                  <a:lnTo>
                    <a:pt x="3685747" y="1296166"/>
                  </a:lnTo>
                  <a:cubicBezTo>
                    <a:pt x="3685747" y="1296166"/>
                    <a:pt x="3685747" y="1296166"/>
                    <a:pt x="3645920" y="1278063"/>
                  </a:cubicBezTo>
                  <a:cubicBezTo>
                    <a:pt x="3606094" y="1259960"/>
                    <a:pt x="3587991" y="1234616"/>
                    <a:pt x="3519200" y="1220134"/>
                  </a:cubicBezTo>
                  <a:cubicBezTo>
                    <a:pt x="3450409" y="1202031"/>
                    <a:pt x="3425065" y="1191169"/>
                    <a:pt x="3305586" y="1212893"/>
                  </a:cubicBezTo>
                  <a:lnTo>
                    <a:pt x="3211451" y="1249099"/>
                  </a:lnTo>
                  <a:lnTo>
                    <a:pt x="3063008" y="1335992"/>
                  </a:lnTo>
                  <a:cubicBezTo>
                    <a:pt x="3063008" y="1335992"/>
                    <a:pt x="3063008" y="1335992"/>
                    <a:pt x="3023181" y="1383060"/>
                  </a:cubicBezTo>
                  <a:cubicBezTo>
                    <a:pt x="2983355" y="1430127"/>
                    <a:pt x="3023181" y="1383060"/>
                    <a:pt x="2907323" y="1433748"/>
                  </a:cubicBezTo>
                  <a:cubicBezTo>
                    <a:pt x="2907323" y="1433748"/>
                    <a:pt x="2849394" y="1390301"/>
                    <a:pt x="2726294" y="1350474"/>
                  </a:cubicBezTo>
                  <a:cubicBezTo>
                    <a:pt x="2603194" y="1310648"/>
                    <a:pt x="2617677" y="1346854"/>
                    <a:pt x="2548886" y="1368577"/>
                  </a:cubicBezTo>
                  <a:cubicBezTo>
                    <a:pt x="2476474" y="1386680"/>
                    <a:pt x="2483716" y="1343233"/>
                    <a:pt x="2483716" y="1343233"/>
                  </a:cubicBezTo>
                  <a:lnTo>
                    <a:pt x="2364236" y="1433748"/>
                  </a:lnTo>
                  <a:lnTo>
                    <a:pt x="2335272" y="1498918"/>
                  </a:lnTo>
                  <a:lnTo>
                    <a:pt x="2161484" y="1574950"/>
                  </a:lnTo>
                  <a:cubicBezTo>
                    <a:pt x="2161484" y="1574950"/>
                    <a:pt x="2161484" y="1574950"/>
                    <a:pt x="2128899" y="1513400"/>
                  </a:cubicBezTo>
                  <a:cubicBezTo>
                    <a:pt x="2096314" y="1451850"/>
                    <a:pt x="1940629" y="1520642"/>
                    <a:pt x="1871838" y="1535124"/>
                  </a:cubicBezTo>
                  <a:cubicBezTo>
                    <a:pt x="1803047" y="1549606"/>
                    <a:pt x="1799427" y="1488056"/>
                    <a:pt x="1755980" y="1480815"/>
                  </a:cubicBezTo>
                  <a:cubicBezTo>
                    <a:pt x="1712533" y="1477194"/>
                    <a:pt x="1676327" y="1520642"/>
                    <a:pt x="1676327" y="1520642"/>
                  </a:cubicBezTo>
                  <a:cubicBezTo>
                    <a:pt x="1676327" y="1520642"/>
                    <a:pt x="1614777" y="1553227"/>
                    <a:pt x="1545986" y="1607535"/>
                  </a:cubicBezTo>
                  <a:cubicBezTo>
                    <a:pt x="1477195" y="1661844"/>
                    <a:pt x="1477195" y="1578571"/>
                    <a:pt x="1386681" y="1679947"/>
                  </a:cubicBezTo>
                  <a:lnTo>
                    <a:pt x="1165826" y="1687188"/>
                  </a:lnTo>
                  <a:cubicBezTo>
                    <a:pt x="1165826" y="1687188"/>
                    <a:pt x="1118758" y="1650982"/>
                    <a:pt x="1075311" y="1647362"/>
                  </a:cubicBezTo>
                  <a:cubicBezTo>
                    <a:pt x="1031864" y="1643741"/>
                    <a:pt x="981176" y="1618397"/>
                    <a:pt x="883421" y="1622017"/>
                  </a:cubicBezTo>
                  <a:lnTo>
                    <a:pt x="796527" y="1676326"/>
                  </a:lnTo>
                  <a:lnTo>
                    <a:pt x="640842" y="1777702"/>
                  </a:lnTo>
                  <a:lnTo>
                    <a:pt x="575672" y="1748737"/>
                  </a:lnTo>
                  <a:lnTo>
                    <a:pt x="398263" y="1730635"/>
                  </a:lnTo>
                  <a:lnTo>
                    <a:pt x="260681" y="1832011"/>
                  </a:lnTo>
                  <a:cubicBezTo>
                    <a:pt x="260681" y="1832011"/>
                    <a:pt x="199132" y="1795805"/>
                    <a:pt x="133961" y="1774082"/>
                  </a:cubicBezTo>
                  <a:cubicBezTo>
                    <a:pt x="83273" y="1755979"/>
                    <a:pt x="25344" y="1774082"/>
                    <a:pt x="0" y="1784943"/>
                  </a:cubicBezTo>
                  <a:lnTo>
                    <a:pt x="286026" y="6752373"/>
                  </a:lnTo>
                  <a:lnTo>
                    <a:pt x="7986992" y="6897196"/>
                  </a:lnTo>
                  <a:lnTo>
                    <a:pt x="8041300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362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BBA4215-5632-491E-8DEF-BD9FED77F77A}"/>
              </a:ext>
            </a:extLst>
          </p:cNvPr>
          <p:cNvGrpSpPr/>
          <p:nvPr/>
        </p:nvGrpSpPr>
        <p:grpSpPr>
          <a:xfrm>
            <a:off x="0" y="-11228"/>
            <a:ext cx="3764681" cy="2852359"/>
            <a:chOff x="0" y="-11228"/>
            <a:chExt cx="3764681" cy="2852359"/>
          </a:xfrm>
          <a:effectLst>
            <a:outerShdw blurRad="101600" dist="38100" dir="2700000" sx="101000" sy="101000" algn="tl" rotWithShape="0">
              <a:prstClr val="black">
                <a:alpha val="40000"/>
              </a:prstClr>
            </a:outerShdw>
          </a:effectLst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6FEBAF18-B822-41D3-A43A-281BE77FC307}"/>
                </a:ext>
              </a:extLst>
            </p:cNvPr>
            <p:cNvSpPr/>
            <p:nvPr/>
          </p:nvSpPr>
          <p:spPr>
            <a:xfrm>
              <a:off x="0" y="-7619"/>
              <a:ext cx="3764681" cy="2848750"/>
            </a:xfrm>
            <a:custGeom>
              <a:avLst/>
              <a:gdLst>
                <a:gd name="connsiteX0" fmla="*/ 0 w 3764681"/>
                <a:gd name="connsiteY0" fmla="*/ 3609 h 2848750"/>
                <a:gd name="connsiteX1" fmla="*/ 0 w 3764681"/>
                <a:gd name="connsiteY1" fmla="*/ 2833437 h 2848750"/>
                <a:gd name="connsiteX2" fmla="*/ 111894 w 3764681"/>
                <a:gd name="connsiteY2" fmla="*/ 2822608 h 2848750"/>
                <a:gd name="connsiteX3" fmla="*/ 231006 w 3764681"/>
                <a:gd name="connsiteY3" fmla="*/ 2833437 h 2848750"/>
                <a:gd name="connsiteX4" fmla="*/ 299586 w 3764681"/>
                <a:gd name="connsiteY4" fmla="*/ 2844265 h 2848750"/>
                <a:gd name="connsiteX5" fmla="*/ 425918 w 3764681"/>
                <a:gd name="connsiteY5" fmla="*/ 2833437 h 2848750"/>
                <a:gd name="connsiteX6" fmla="*/ 494498 w 3764681"/>
                <a:gd name="connsiteY6" fmla="*/ 2782904 h 2848750"/>
                <a:gd name="connsiteX7" fmla="*/ 573906 w 3764681"/>
                <a:gd name="connsiteY7" fmla="*/ 2754028 h 2848750"/>
                <a:gd name="connsiteX8" fmla="*/ 642486 w 3764681"/>
                <a:gd name="connsiteY8" fmla="*/ 2699886 h 2848750"/>
                <a:gd name="connsiteX9" fmla="*/ 700238 w 3764681"/>
                <a:gd name="connsiteY9" fmla="*/ 2447223 h 2848750"/>
                <a:gd name="connsiteX10" fmla="*/ 729114 w 3764681"/>
                <a:gd name="connsiteY10" fmla="*/ 2389471 h 2848750"/>
                <a:gd name="connsiteX11" fmla="*/ 779646 w 3764681"/>
                <a:gd name="connsiteY11" fmla="*/ 2299235 h 2848750"/>
                <a:gd name="connsiteX12" fmla="*/ 808522 w 3764681"/>
                <a:gd name="connsiteY12" fmla="*/ 2259530 h 2848750"/>
                <a:gd name="connsiteX13" fmla="*/ 967339 w 3764681"/>
                <a:gd name="connsiteY13" fmla="*/ 2140418 h 2848750"/>
                <a:gd name="connsiteX14" fmla="*/ 1017872 w 3764681"/>
                <a:gd name="connsiteY14" fmla="*/ 2089885 h 2848750"/>
                <a:gd name="connsiteX15" fmla="*/ 1068404 w 3764681"/>
                <a:gd name="connsiteY15" fmla="*/ 2021305 h 2848750"/>
                <a:gd name="connsiteX16" fmla="*/ 1086452 w 3764681"/>
                <a:gd name="connsiteY16" fmla="*/ 1992429 h 2848750"/>
                <a:gd name="connsiteX17" fmla="*/ 1136984 w 3764681"/>
                <a:gd name="connsiteY17" fmla="*/ 1923849 h 2848750"/>
                <a:gd name="connsiteX18" fmla="*/ 1234440 w 3764681"/>
                <a:gd name="connsiteY18" fmla="*/ 1848050 h 2848750"/>
                <a:gd name="connsiteX19" fmla="*/ 1313849 w 3764681"/>
                <a:gd name="connsiteY19" fmla="*/ 1848050 h 2848750"/>
                <a:gd name="connsiteX20" fmla="*/ 1451009 w 3764681"/>
                <a:gd name="connsiteY20" fmla="*/ 1848050 h 2848750"/>
                <a:gd name="connsiteX21" fmla="*/ 1541245 w 3764681"/>
                <a:gd name="connsiteY21" fmla="*/ 1848050 h 2848750"/>
                <a:gd name="connsiteX22" fmla="*/ 1609825 w 3764681"/>
                <a:gd name="connsiteY22" fmla="*/ 1739766 h 2848750"/>
                <a:gd name="connsiteX23" fmla="*/ 1700062 w 3764681"/>
                <a:gd name="connsiteY23" fmla="*/ 1555683 h 2848750"/>
                <a:gd name="connsiteX24" fmla="*/ 1768642 w 3764681"/>
                <a:gd name="connsiteY24" fmla="*/ 1479884 h 2848750"/>
                <a:gd name="connsiteX25" fmla="*/ 1819175 w 3764681"/>
                <a:gd name="connsiteY25" fmla="*/ 1364381 h 2848750"/>
                <a:gd name="connsiteX26" fmla="*/ 2006867 w 3764681"/>
                <a:gd name="connsiteY26" fmla="*/ 1176688 h 2848750"/>
                <a:gd name="connsiteX27" fmla="*/ 2165684 w 3764681"/>
                <a:gd name="connsiteY27" fmla="*/ 1176688 h 2848750"/>
                <a:gd name="connsiteX28" fmla="*/ 2223436 w 3764681"/>
                <a:gd name="connsiteY28" fmla="*/ 1155032 h 2848750"/>
                <a:gd name="connsiteX29" fmla="*/ 2292016 w 3764681"/>
                <a:gd name="connsiteY29" fmla="*/ 1118937 h 2848750"/>
                <a:gd name="connsiteX30" fmla="*/ 2458052 w 3764681"/>
                <a:gd name="connsiteY30" fmla="*/ 1111718 h 2848750"/>
                <a:gd name="connsiteX31" fmla="*/ 2537460 w 3764681"/>
                <a:gd name="connsiteY31" fmla="*/ 963729 h 2848750"/>
                <a:gd name="connsiteX32" fmla="*/ 2595212 w 3764681"/>
                <a:gd name="connsiteY32" fmla="*/ 848226 h 2848750"/>
                <a:gd name="connsiteX33" fmla="*/ 2692667 w 3764681"/>
                <a:gd name="connsiteY33" fmla="*/ 700238 h 2848750"/>
                <a:gd name="connsiteX34" fmla="*/ 2800952 w 3764681"/>
                <a:gd name="connsiteY34" fmla="*/ 631658 h 2848750"/>
                <a:gd name="connsiteX35" fmla="*/ 2920064 w 3764681"/>
                <a:gd name="connsiteY35" fmla="*/ 631658 h 2848750"/>
                <a:gd name="connsiteX36" fmla="*/ 2999473 w 3764681"/>
                <a:gd name="connsiteY36" fmla="*/ 545031 h 2848750"/>
                <a:gd name="connsiteX37" fmla="*/ 3089710 w 3764681"/>
                <a:gd name="connsiteY37" fmla="*/ 353728 h 2848750"/>
                <a:gd name="connsiteX38" fmla="*/ 3118585 w 3764681"/>
                <a:gd name="connsiteY38" fmla="*/ 353728 h 2848750"/>
                <a:gd name="connsiteX39" fmla="*/ 3216041 w 3764681"/>
                <a:gd name="connsiteY39" fmla="*/ 353728 h 2848750"/>
                <a:gd name="connsiteX40" fmla="*/ 3353201 w 3764681"/>
                <a:gd name="connsiteY40" fmla="*/ 295977 h 2848750"/>
                <a:gd name="connsiteX41" fmla="*/ 3403734 w 3764681"/>
                <a:gd name="connsiteY41" fmla="*/ 245444 h 2848750"/>
                <a:gd name="connsiteX42" fmla="*/ 3472314 w 3764681"/>
                <a:gd name="connsiteY42" fmla="*/ 147988 h 2848750"/>
                <a:gd name="connsiteX43" fmla="*/ 3483142 w 3764681"/>
                <a:gd name="connsiteY43" fmla="*/ 104675 h 2848750"/>
                <a:gd name="connsiteX44" fmla="*/ 3540894 w 3764681"/>
                <a:gd name="connsiteY44" fmla="*/ 39704 h 2848750"/>
                <a:gd name="connsiteX45" fmla="*/ 3678054 w 3764681"/>
                <a:gd name="connsiteY45" fmla="*/ 39704 h 2848750"/>
                <a:gd name="connsiteX46" fmla="*/ 3764681 w 3764681"/>
                <a:gd name="connsiteY46" fmla="*/ 0 h 2848750"/>
                <a:gd name="connsiteX47" fmla="*/ 0 w 3764681"/>
                <a:gd name="connsiteY47" fmla="*/ 0 h 284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64681" h="2848750">
                  <a:moveTo>
                    <a:pt x="0" y="3609"/>
                  </a:moveTo>
                  <a:lnTo>
                    <a:pt x="0" y="2833437"/>
                  </a:lnTo>
                  <a:cubicBezTo>
                    <a:pt x="28876" y="2829827"/>
                    <a:pt x="64971" y="2826218"/>
                    <a:pt x="111894" y="2822608"/>
                  </a:cubicBezTo>
                  <a:cubicBezTo>
                    <a:pt x="238225" y="2811780"/>
                    <a:pt x="111894" y="2822608"/>
                    <a:pt x="231006" y="2833437"/>
                  </a:cubicBezTo>
                  <a:cubicBezTo>
                    <a:pt x="350119" y="2844265"/>
                    <a:pt x="231006" y="2833437"/>
                    <a:pt x="299586" y="2844265"/>
                  </a:cubicBezTo>
                  <a:cubicBezTo>
                    <a:pt x="368166" y="2855094"/>
                    <a:pt x="299586" y="2844265"/>
                    <a:pt x="425918" y="2833437"/>
                  </a:cubicBezTo>
                  <a:cubicBezTo>
                    <a:pt x="552250" y="2822608"/>
                    <a:pt x="425918" y="2833437"/>
                    <a:pt x="494498" y="2782904"/>
                  </a:cubicBezTo>
                  <a:cubicBezTo>
                    <a:pt x="563078" y="2732371"/>
                    <a:pt x="494498" y="2782904"/>
                    <a:pt x="573906" y="2754028"/>
                  </a:cubicBezTo>
                  <a:cubicBezTo>
                    <a:pt x="653315" y="2725153"/>
                    <a:pt x="642486" y="2699886"/>
                    <a:pt x="642486" y="2699886"/>
                  </a:cubicBezTo>
                  <a:lnTo>
                    <a:pt x="700238" y="2447223"/>
                  </a:lnTo>
                  <a:cubicBezTo>
                    <a:pt x="700238" y="2447223"/>
                    <a:pt x="700238" y="2447223"/>
                    <a:pt x="729114" y="2389471"/>
                  </a:cubicBezTo>
                  <a:cubicBezTo>
                    <a:pt x="757990" y="2331720"/>
                    <a:pt x="729114" y="2389471"/>
                    <a:pt x="779646" y="2299235"/>
                  </a:cubicBezTo>
                  <a:cubicBezTo>
                    <a:pt x="830179" y="2208998"/>
                    <a:pt x="779646" y="2299235"/>
                    <a:pt x="808522" y="2259530"/>
                  </a:cubicBezTo>
                  <a:cubicBezTo>
                    <a:pt x="837398" y="2219826"/>
                    <a:pt x="916806" y="2162075"/>
                    <a:pt x="967339" y="2140418"/>
                  </a:cubicBezTo>
                  <a:cubicBezTo>
                    <a:pt x="1017872" y="2122370"/>
                    <a:pt x="967339" y="2140418"/>
                    <a:pt x="1017872" y="2089885"/>
                  </a:cubicBezTo>
                  <a:cubicBezTo>
                    <a:pt x="1068404" y="2039353"/>
                    <a:pt x="1017872" y="2089885"/>
                    <a:pt x="1068404" y="2021305"/>
                  </a:cubicBezTo>
                  <a:cubicBezTo>
                    <a:pt x="1118937" y="1952725"/>
                    <a:pt x="1068404" y="2021305"/>
                    <a:pt x="1086452" y="1992429"/>
                  </a:cubicBezTo>
                  <a:cubicBezTo>
                    <a:pt x="1104499" y="1963554"/>
                    <a:pt x="1136984" y="1923849"/>
                    <a:pt x="1136984" y="1923849"/>
                  </a:cubicBezTo>
                  <a:cubicBezTo>
                    <a:pt x="1136984" y="1923849"/>
                    <a:pt x="1194736" y="1884145"/>
                    <a:pt x="1234440" y="1848050"/>
                  </a:cubicBezTo>
                  <a:cubicBezTo>
                    <a:pt x="1274144" y="1811956"/>
                    <a:pt x="1284973" y="1855269"/>
                    <a:pt x="1313849" y="1848050"/>
                  </a:cubicBezTo>
                  <a:cubicBezTo>
                    <a:pt x="1342724" y="1840832"/>
                    <a:pt x="1382428" y="1844441"/>
                    <a:pt x="1451009" y="1848050"/>
                  </a:cubicBezTo>
                  <a:cubicBezTo>
                    <a:pt x="1519588" y="1848050"/>
                    <a:pt x="1541245" y="1848050"/>
                    <a:pt x="1541245" y="1848050"/>
                  </a:cubicBezTo>
                  <a:cubicBezTo>
                    <a:pt x="1541245" y="1848050"/>
                    <a:pt x="1591778" y="1768642"/>
                    <a:pt x="1609825" y="1739766"/>
                  </a:cubicBezTo>
                  <a:cubicBezTo>
                    <a:pt x="1627873" y="1710890"/>
                    <a:pt x="1667577" y="1620654"/>
                    <a:pt x="1700062" y="1555683"/>
                  </a:cubicBezTo>
                  <a:cubicBezTo>
                    <a:pt x="1728938" y="1490713"/>
                    <a:pt x="1728938" y="1552074"/>
                    <a:pt x="1768642" y="1479884"/>
                  </a:cubicBezTo>
                  <a:cubicBezTo>
                    <a:pt x="1808346" y="1411304"/>
                    <a:pt x="1808346" y="1422133"/>
                    <a:pt x="1819175" y="1364381"/>
                  </a:cubicBezTo>
                  <a:cubicBezTo>
                    <a:pt x="1830003" y="1306629"/>
                    <a:pt x="1927459" y="1284973"/>
                    <a:pt x="2006867" y="1176688"/>
                  </a:cubicBezTo>
                  <a:cubicBezTo>
                    <a:pt x="2086276" y="1068404"/>
                    <a:pt x="2086276" y="1194736"/>
                    <a:pt x="2165684" y="1176688"/>
                  </a:cubicBezTo>
                  <a:cubicBezTo>
                    <a:pt x="2245093" y="1158641"/>
                    <a:pt x="2223436" y="1155032"/>
                    <a:pt x="2223436" y="1155032"/>
                  </a:cubicBezTo>
                  <a:cubicBezTo>
                    <a:pt x="2223436" y="1155032"/>
                    <a:pt x="2223436" y="1155032"/>
                    <a:pt x="2292016" y="1118937"/>
                  </a:cubicBezTo>
                  <a:cubicBezTo>
                    <a:pt x="2360596" y="1082842"/>
                    <a:pt x="2458052" y="1111718"/>
                    <a:pt x="2458052" y="1111718"/>
                  </a:cubicBezTo>
                  <a:cubicBezTo>
                    <a:pt x="2458052" y="1111718"/>
                    <a:pt x="2508584" y="996215"/>
                    <a:pt x="2537460" y="963729"/>
                  </a:cubicBezTo>
                  <a:cubicBezTo>
                    <a:pt x="2566336" y="931244"/>
                    <a:pt x="2577164" y="877102"/>
                    <a:pt x="2595212" y="848226"/>
                  </a:cubicBezTo>
                  <a:cubicBezTo>
                    <a:pt x="2613259" y="819351"/>
                    <a:pt x="2645744" y="750771"/>
                    <a:pt x="2692667" y="700238"/>
                  </a:cubicBezTo>
                  <a:cubicBezTo>
                    <a:pt x="2692667" y="700238"/>
                    <a:pt x="2750419" y="682190"/>
                    <a:pt x="2800952" y="631658"/>
                  </a:cubicBezTo>
                  <a:cubicBezTo>
                    <a:pt x="2851484" y="581125"/>
                    <a:pt x="2920064" y="631658"/>
                    <a:pt x="2920064" y="631658"/>
                  </a:cubicBezTo>
                  <a:lnTo>
                    <a:pt x="2999473" y="545031"/>
                  </a:lnTo>
                  <a:lnTo>
                    <a:pt x="3089710" y="353728"/>
                  </a:lnTo>
                  <a:cubicBezTo>
                    <a:pt x="3089710" y="353728"/>
                    <a:pt x="3089710" y="353728"/>
                    <a:pt x="3118585" y="353728"/>
                  </a:cubicBezTo>
                  <a:cubicBezTo>
                    <a:pt x="3147461" y="353728"/>
                    <a:pt x="3169118" y="364557"/>
                    <a:pt x="3216041" y="353728"/>
                  </a:cubicBezTo>
                  <a:cubicBezTo>
                    <a:pt x="3266574" y="342900"/>
                    <a:pt x="3284621" y="342900"/>
                    <a:pt x="3353201" y="295977"/>
                  </a:cubicBezTo>
                  <a:lnTo>
                    <a:pt x="3403734" y="245444"/>
                  </a:lnTo>
                  <a:lnTo>
                    <a:pt x="3472314" y="147988"/>
                  </a:lnTo>
                  <a:cubicBezTo>
                    <a:pt x="3472314" y="147988"/>
                    <a:pt x="3472314" y="147988"/>
                    <a:pt x="3483142" y="104675"/>
                  </a:cubicBezTo>
                  <a:cubicBezTo>
                    <a:pt x="3493971" y="61361"/>
                    <a:pt x="3483142" y="104675"/>
                    <a:pt x="3540894" y="39704"/>
                  </a:cubicBezTo>
                  <a:cubicBezTo>
                    <a:pt x="3540894" y="39704"/>
                    <a:pt x="3591426" y="50533"/>
                    <a:pt x="3678054" y="39704"/>
                  </a:cubicBezTo>
                  <a:cubicBezTo>
                    <a:pt x="3746634" y="32485"/>
                    <a:pt x="3750243" y="18047"/>
                    <a:pt x="376468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39000"/>
              </a:srgbClr>
            </a:solidFill>
            <a:ln w="360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E976CB95-F2BF-47F7-85CE-33FB12AA5535}"/>
                </a:ext>
              </a:extLst>
            </p:cNvPr>
            <p:cNvSpPr/>
            <p:nvPr/>
          </p:nvSpPr>
          <p:spPr>
            <a:xfrm>
              <a:off x="0" y="-4010"/>
              <a:ext cx="3616692" cy="2703495"/>
            </a:xfrm>
            <a:custGeom>
              <a:avLst/>
              <a:gdLst>
                <a:gd name="connsiteX0" fmla="*/ 0 w 3616692"/>
                <a:gd name="connsiteY0" fmla="*/ 0 h 2703495"/>
                <a:gd name="connsiteX1" fmla="*/ 0 w 3616692"/>
                <a:gd name="connsiteY1" fmla="*/ 2703496 h 2703495"/>
                <a:gd name="connsiteX2" fmla="*/ 79408 w 3616692"/>
                <a:gd name="connsiteY2" fmla="*/ 2537460 h 2703495"/>
                <a:gd name="connsiteX3" fmla="*/ 147988 w 3616692"/>
                <a:gd name="connsiteY3" fmla="*/ 2465271 h 2703495"/>
                <a:gd name="connsiteX4" fmla="*/ 198521 w 3616692"/>
                <a:gd name="connsiteY4" fmla="*/ 2349767 h 2703495"/>
                <a:gd name="connsiteX5" fmla="*/ 386214 w 3616692"/>
                <a:gd name="connsiteY5" fmla="*/ 2162075 h 2703495"/>
                <a:gd name="connsiteX6" fmla="*/ 545031 w 3616692"/>
                <a:gd name="connsiteY6" fmla="*/ 2162075 h 2703495"/>
                <a:gd name="connsiteX7" fmla="*/ 602782 w 3616692"/>
                <a:gd name="connsiteY7" fmla="*/ 2140418 h 2703495"/>
                <a:gd name="connsiteX8" fmla="*/ 671362 w 3616692"/>
                <a:gd name="connsiteY8" fmla="*/ 2104323 h 2703495"/>
                <a:gd name="connsiteX9" fmla="*/ 837398 w 3616692"/>
                <a:gd name="connsiteY9" fmla="*/ 2097104 h 2703495"/>
                <a:gd name="connsiteX10" fmla="*/ 916806 w 3616692"/>
                <a:gd name="connsiteY10" fmla="*/ 1949116 h 2703495"/>
                <a:gd name="connsiteX11" fmla="*/ 974558 w 3616692"/>
                <a:gd name="connsiteY11" fmla="*/ 1833613 h 2703495"/>
                <a:gd name="connsiteX12" fmla="*/ 1072014 w 3616692"/>
                <a:gd name="connsiteY12" fmla="*/ 1685624 h 2703495"/>
                <a:gd name="connsiteX13" fmla="*/ 1180298 w 3616692"/>
                <a:gd name="connsiteY13" fmla="*/ 1617044 h 2703495"/>
                <a:gd name="connsiteX14" fmla="*/ 1299411 w 3616692"/>
                <a:gd name="connsiteY14" fmla="*/ 1617044 h 2703495"/>
                <a:gd name="connsiteX15" fmla="*/ 1378819 w 3616692"/>
                <a:gd name="connsiteY15" fmla="*/ 1530417 h 2703495"/>
                <a:gd name="connsiteX16" fmla="*/ 1469056 w 3616692"/>
                <a:gd name="connsiteY16" fmla="*/ 1339115 h 2703495"/>
                <a:gd name="connsiteX17" fmla="*/ 1497932 w 3616692"/>
                <a:gd name="connsiteY17" fmla="*/ 1339115 h 2703495"/>
                <a:gd name="connsiteX18" fmla="*/ 1595387 w 3616692"/>
                <a:gd name="connsiteY18" fmla="*/ 1339115 h 2703495"/>
                <a:gd name="connsiteX19" fmla="*/ 1732547 w 3616692"/>
                <a:gd name="connsiteY19" fmla="*/ 1281363 h 2703495"/>
                <a:gd name="connsiteX20" fmla="*/ 1783080 w 3616692"/>
                <a:gd name="connsiteY20" fmla="*/ 1230830 h 2703495"/>
                <a:gd name="connsiteX21" fmla="*/ 1851660 w 3616692"/>
                <a:gd name="connsiteY21" fmla="*/ 1133375 h 2703495"/>
                <a:gd name="connsiteX22" fmla="*/ 1862488 w 3616692"/>
                <a:gd name="connsiteY22" fmla="*/ 1090061 h 2703495"/>
                <a:gd name="connsiteX23" fmla="*/ 1920240 w 3616692"/>
                <a:gd name="connsiteY23" fmla="*/ 1025090 h 2703495"/>
                <a:gd name="connsiteX24" fmla="*/ 2057400 w 3616692"/>
                <a:gd name="connsiteY24" fmla="*/ 1025090 h 2703495"/>
                <a:gd name="connsiteX25" fmla="*/ 2165684 w 3616692"/>
                <a:gd name="connsiteY25" fmla="*/ 963729 h 2703495"/>
                <a:gd name="connsiteX26" fmla="*/ 2216217 w 3616692"/>
                <a:gd name="connsiteY26" fmla="*/ 960120 h 2703495"/>
                <a:gd name="connsiteX27" fmla="*/ 2266750 w 3616692"/>
                <a:gd name="connsiteY27" fmla="*/ 869883 h 2703495"/>
                <a:gd name="connsiteX28" fmla="*/ 2266750 w 3616692"/>
                <a:gd name="connsiteY28" fmla="*/ 819351 h 2703495"/>
                <a:gd name="connsiteX29" fmla="*/ 2356987 w 3616692"/>
                <a:gd name="connsiteY29" fmla="*/ 721895 h 2703495"/>
                <a:gd name="connsiteX30" fmla="*/ 2396691 w 3616692"/>
                <a:gd name="connsiteY30" fmla="*/ 750770 h 2703495"/>
                <a:gd name="connsiteX31" fmla="*/ 2555508 w 3616692"/>
                <a:gd name="connsiteY31" fmla="*/ 664143 h 2703495"/>
                <a:gd name="connsiteX32" fmla="*/ 2645744 w 3616692"/>
                <a:gd name="connsiteY32" fmla="*/ 664143 h 2703495"/>
                <a:gd name="connsiteX33" fmla="*/ 2685449 w 3616692"/>
                <a:gd name="connsiteY33" fmla="*/ 613611 h 2703495"/>
                <a:gd name="connsiteX34" fmla="*/ 2743200 w 3616692"/>
                <a:gd name="connsiteY34" fmla="*/ 519764 h 2703495"/>
                <a:gd name="connsiteX35" fmla="*/ 2822608 w 3616692"/>
                <a:gd name="connsiteY35" fmla="*/ 425918 h 2703495"/>
                <a:gd name="connsiteX36" fmla="*/ 2959769 w 3616692"/>
                <a:gd name="connsiteY36" fmla="*/ 357338 h 2703495"/>
                <a:gd name="connsiteX37" fmla="*/ 3028349 w 3616692"/>
                <a:gd name="connsiteY37" fmla="*/ 357338 h 2703495"/>
                <a:gd name="connsiteX38" fmla="*/ 3154680 w 3616692"/>
                <a:gd name="connsiteY38" fmla="*/ 317634 h 2703495"/>
                <a:gd name="connsiteX39" fmla="*/ 3194384 w 3616692"/>
                <a:gd name="connsiteY39" fmla="*/ 259882 h 2703495"/>
                <a:gd name="connsiteX40" fmla="*/ 3262964 w 3616692"/>
                <a:gd name="connsiteY40" fmla="*/ 151598 h 2703495"/>
                <a:gd name="connsiteX41" fmla="*/ 3313497 w 3616692"/>
                <a:gd name="connsiteY41" fmla="*/ 151598 h 2703495"/>
                <a:gd name="connsiteX42" fmla="*/ 3432610 w 3616692"/>
                <a:gd name="connsiteY42" fmla="*/ 111894 h 2703495"/>
                <a:gd name="connsiteX43" fmla="*/ 3490361 w 3616692"/>
                <a:gd name="connsiteY43" fmla="*/ 7219 h 2703495"/>
                <a:gd name="connsiteX44" fmla="*/ 3587817 w 3616692"/>
                <a:gd name="connsiteY44" fmla="*/ 7219 h 2703495"/>
                <a:gd name="connsiteX45" fmla="*/ 3616693 w 3616692"/>
                <a:gd name="connsiteY45" fmla="*/ 0 h 2703495"/>
                <a:gd name="connsiteX46" fmla="*/ 0 w 3616692"/>
                <a:gd name="connsiteY46" fmla="*/ 0 h 2703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616692" h="2703495">
                  <a:moveTo>
                    <a:pt x="0" y="0"/>
                  </a:moveTo>
                  <a:lnTo>
                    <a:pt x="0" y="2703496"/>
                  </a:lnTo>
                  <a:cubicBezTo>
                    <a:pt x="21657" y="2663792"/>
                    <a:pt x="54142" y="2595212"/>
                    <a:pt x="79408" y="2537460"/>
                  </a:cubicBezTo>
                  <a:cubicBezTo>
                    <a:pt x="108284" y="2476099"/>
                    <a:pt x="108284" y="2533850"/>
                    <a:pt x="147988" y="2465271"/>
                  </a:cubicBezTo>
                  <a:cubicBezTo>
                    <a:pt x="187693" y="2396690"/>
                    <a:pt x="187693" y="2407519"/>
                    <a:pt x="198521" y="2349767"/>
                  </a:cubicBezTo>
                  <a:cubicBezTo>
                    <a:pt x="209349" y="2292016"/>
                    <a:pt x="306805" y="2270359"/>
                    <a:pt x="386214" y="2162075"/>
                  </a:cubicBezTo>
                  <a:cubicBezTo>
                    <a:pt x="465622" y="2053790"/>
                    <a:pt x="465622" y="2180122"/>
                    <a:pt x="545031" y="2162075"/>
                  </a:cubicBezTo>
                  <a:cubicBezTo>
                    <a:pt x="624439" y="2144027"/>
                    <a:pt x="602782" y="2140418"/>
                    <a:pt x="602782" y="2140418"/>
                  </a:cubicBezTo>
                  <a:cubicBezTo>
                    <a:pt x="602782" y="2140418"/>
                    <a:pt x="602782" y="2140418"/>
                    <a:pt x="671362" y="2104323"/>
                  </a:cubicBezTo>
                  <a:cubicBezTo>
                    <a:pt x="739942" y="2068228"/>
                    <a:pt x="837398" y="2097104"/>
                    <a:pt x="837398" y="2097104"/>
                  </a:cubicBezTo>
                  <a:cubicBezTo>
                    <a:pt x="837398" y="2097104"/>
                    <a:pt x="887931" y="1981601"/>
                    <a:pt x="916806" y="1949116"/>
                  </a:cubicBezTo>
                  <a:cubicBezTo>
                    <a:pt x="945682" y="1916630"/>
                    <a:pt x="956511" y="1862488"/>
                    <a:pt x="974558" y="1833613"/>
                  </a:cubicBezTo>
                  <a:cubicBezTo>
                    <a:pt x="992605" y="1804737"/>
                    <a:pt x="1025091" y="1736157"/>
                    <a:pt x="1072014" y="1685624"/>
                  </a:cubicBezTo>
                  <a:cubicBezTo>
                    <a:pt x="1072014" y="1685624"/>
                    <a:pt x="1129765" y="1667577"/>
                    <a:pt x="1180298" y="1617044"/>
                  </a:cubicBezTo>
                  <a:cubicBezTo>
                    <a:pt x="1230831" y="1566512"/>
                    <a:pt x="1299411" y="1617044"/>
                    <a:pt x="1299411" y="1617044"/>
                  </a:cubicBezTo>
                  <a:lnTo>
                    <a:pt x="1378819" y="1530417"/>
                  </a:lnTo>
                  <a:lnTo>
                    <a:pt x="1469056" y="1339115"/>
                  </a:lnTo>
                  <a:cubicBezTo>
                    <a:pt x="1469056" y="1339115"/>
                    <a:pt x="1469056" y="1339115"/>
                    <a:pt x="1497932" y="1339115"/>
                  </a:cubicBezTo>
                  <a:cubicBezTo>
                    <a:pt x="1526807" y="1339115"/>
                    <a:pt x="1548464" y="1349943"/>
                    <a:pt x="1595387" y="1339115"/>
                  </a:cubicBezTo>
                  <a:cubicBezTo>
                    <a:pt x="1645920" y="1328286"/>
                    <a:pt x="1663967" y="1328286"/>
                    <a:pt x="1732547" y="1281363"/>
                  </a:cubicBezTo>
                  <a:lnTo>
                    <a:pt x="1783080" y="1230830"/>
                  </a:lnTo>
                  <a:lnTo>
                    <a:pt x="1851660" y="1133375"/>
                  </a:lnTo>
                  <a:cubicBezTo>
                    <a:pt x="1851660" y="1133375"/>
                    <a:pt x="1851660" y="1133375"/>
                    <a:pt x="1862488" y="1090061"/>
                  </a:cubicBezTo>
                  <a:cubicBezTo>
                    <a:pt x="1873317" y="1046747"/>
                    <a:pt x="1862488" y="1090061"/>
                    <a:pt x="1920240" y="1025090"/>
                  </a:cubicBezTo>
                  <a:cubicBezTo>
                    <a:pt x="1920240" y="1025090"/>
                    <a:pt x="1970773" y="1035919"/>
                    <a:pt x="2057400" y="1025090"/>
                  </a:cubicBezTo>
                  <a:cubicBezTo>
                    <a:pt x="2147637" y="1014262"/>
                    <a:pt x="2125980" y="996215"/>
                    <a:pt x="2165684" y="963729"/>
                  </a:cubicBezTo>
                  <a:cubicBezTo>
                    <a:pt x="2205388" y="931244"/>
                    <a:pt x="2216217" y="960120"/>
                    <a:pt x="2216217" y="960120"/>
                  </a:cubicBezTo>
                  <a:lnTo>
                    <a:pt x="2266750" y="869883"/>
                  </a:lnTo>
                  <a:lnTo>
                    <a:pt x="2266750" y="819351"/>
                  </a:lnTo>
                  <a:lnTo>
                    <a:pt x="2356987" y="721895"/>
                  </a:lnTo>
                  <a:cubicBezTo>
                    <a:pt x="2356987" y="721895"/>
                    <a:pt x="2356987" y="721895"/>
                    <a:pt x="2396691" y="750770"/>
                  </a:cubicBezTo>
                  <a:cubicBezTo>
                    <a:pt x="2436395" y="779646"/>
                    <a:pt x="2515803" y="693019"/>
                    <a:pt x="2555508" y="664143"/>
                  </a:cubicBezTo>
                  <a:cubicBezTo>
                    <a:pt x="2595212" y="635267"/>
                    <a:pt x="2613259" y="674972"/>
                    <a:pt x="2645744" y="664143"/>
                  </a:cubicBezTo>
                  <a:cubicBezTo>
                    <a:pt x="2674620" y="653315"/>
                    <a:pt x="2685449" y="613611"/>
                    <a:pt x="2685449" y="613611"/>
                  </a:cubicBezTo>
                  <a:cubicBezTo>
                    <a:pt x="2685449" y="613611"/>
                    <a:pt x="2714324" y="573906"/>
                    <a:pt x="2743200" y="519764"/>
                  </a:cubicBezTo>
                  <a:cubicBezTo>
                    <a:pt x="2772076" y="465622"/>
                    <a:pt x="2793733" y="516155"/>
                    <a:pt x="2822608" y="425918"/>
                  </a:cubicBezTo>
                  <a:lnTo>
                    <a:pt x="2959769" y="357338"/>
                  </a:lnTo>
                  <a:cubicBezTo>
                    <a:pt x="2959769" y="357338"/>
                    <a:pt x="2999473" y="368166"/>
                    <a:pt x="3028349" y="357338"/>
                  </a:cubicBezTo>
                  <a:cubicBezTo>
                    <a:pt x="3057224" y="346509"/>
                    <a:pt x="3096929" y="346509"/>
                    <a:pt x="3154680" y="317634"/>
                  </a:cubicBezTo>
                  <a:lnTo>
                    <a:pt x="3194384" y="259882"/>
                  </a:lnTo>
                  <a:lnTo>
                    <a:pt x="3262964" y="151598"/>
                  </a:lnTo>
                  <a:lnTo>
                    <a:pt x="3313497" y="151598"/>
                  </a:lnTo>
                  <a:lnTo>
                    <a:pt x="3432610" y="111894"/>
                  </a:lnTo>
                  <a:lnTo>
                    <a:pt x="3490361" y="7219"/>
                  </a:lnTo>
                  <a:cubicBezTo>
                    <a:pt x="3490361" y="7219"/>
                    <a:pt x="3540894" y="10828"/>
                    <a:pt x="3587817" y="7219"/>
                  </a:cubicBezTo>
                  <a:cubicBezTo>
                    <a:pt x="3598645" y="7219"/>
                    <a:pt x="3605864" y="3609"/>
                    <a:pt x="361669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AD1C8"/>
            </a:solidFill>
            <a:ln w="360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69819E94-97CE-4F98-9087-293AE5F1110A}"/>
                </a:ext>
              </a:extLst>
            </p:cNvPr>
            <p:cNvSpPr/>
            <p:nvPr/>
          </p:nvSpPr>
          <p:spPr>
            <a:xfrm>
              <a:off x="0" y="-11228"/>
              <a:ext cx="2938111" cy="2133198"/>
            </a:xfrm>
            <a:custGeom>
              <a:avLst/>
              <a:gdLst>
                <a:gd name="connsiteX0" fmla="*/ 0 w 2938111"/>
                <a:gd name="connsiteY0" fmla="*/ 7219 h 2133198"/>
                <a:gd name="connsiteX1" fmla="*/ 0 w 2938111"/>
                <a:gd name="connsiteY1" fmla="*/ 2133199 h 2133198"/>
                <a:gd name="connsiteX2" fmla="*/ 32485 w 2938111"/>
                <a:gd name="connsiteY2" fmla="*/ 2122370 h 2133198"/>
                <a:gd name="connsiteX3" fmla="*/ 129941 w 2938111"/>
                <a:gd name="connsiteY3" fmla="*/ 2122370 h 2133198"/>
                <a:gd name="connsiteX4" fmla="*/ 187693 w 2938111"/>
                <a:gd name="connsiteY4" fmla="*/ 2122370 h 2133198"/>
                <a:gd name="connsiteX5" fmla="*/ 375385 w 2938111"/>
                <a:gd name="connsiteY5" fmla="*/ 2097104 h 2133198"/>
                <a:gd name="connsiteX6" fmla="*/ 494498 w 2938111"/>
                <a:gd name="connsiteY6" fmla="*/ 2107933 h 2133198"/>
                <a:gd name="connsiteX7" fmla="*/ 563078 w 2938111"/>
                <a:gd name="connsiteY7" fmla="*/ 2118761 h 2133198"/>
                <a:gd name="connsiteX8" fmla="*/ 689410 w 2938111"/>
                <a:gd name="connsiteY8" fmla="*/ 2107933 h 2133198"/>
                <a:gd name="connsiteX9" fmla="*/ 757990 w 2938111"/>
                <a:gd name="connsiteY9" fmla="*/ 2057400 h 2133198"/>
                <a:gd name="connsiteX10" fmla="*/ 837398 w 2938111"/>
                <a:gd name="connsiteY10" fmla="*/ 2028524 h 2133198"/>
                <a:gd name="connsiteX11" fmla="*/ 905978 w 2938111"/>
                <a:gd name="connsiteY11" fmla="*/ 1974382 h 2133198"/>
                <a:gd name="connsiteX12" fmla="*/ 963730 w 2938111"/>
                <a:gd name="connsiteY12" fmla="*/ 1721719 h 2133198"/>
                <a:gd name="connsiteX13" fmla="*/ 992605 w 2938111"/>
                <a:gd name="connsiteY13" fmla="*/ 1663967 h 2133198"/>
                <a:gd name="connsiteX14" fmla="*/ 1043138 w 2938111"/>
                <a:gd name="connsiteY14" fmla="*/ 1573731 h 2133198"/>
                <a:gd name="connsiteX15" fmla="*/ 1072014 w 2938111"/>
                <a:gd name="connsiteY15" fmla="*/ 1534026 h 2133198"/>
                <a:gd name="connsiteX16" fmla="*/ 1230831 w 2938111"/>
                <a:gd name="connsiteY16" fmla="*/ 1414914 h 2133198"/>
                <a:gd name="connsiteX17" fmla="*/ 1281363 w 2938111"/>
                <a:gd name="connsiteY17" fmla="*/ 1364381 h 2133198"/>
                <a:gd name="connsiteX18" fmla="*/ 1331896 w 2938111"/>
                <a:gd name="connsiteY18" fmla="*/ 1295801 h 2133198"/>
                <a:gd name="connsiteX19" fmla="*/ 1349943 w 2938111"/>
                <a:gd name="connsiteY19" fmla="*/ 1266925 h 2133198"/>
                <a:gd name="connsiteX20" fmla="*/ 1400476 w 2938111"/>
                <a:gd name="connsiteY20" fmla="*/ 1198345 h 2133198"/>
                <a:gd name="connsiteX21" fmla="*/ 1497932 w 2938111"/>
                <a:gd name="connsiteY21" fmla="*/ 1122546 h 2133198"/>
                <a:gd name="connsiteX22" fmla="*/ 1577340 w 2938111"/>
                <a:gd name="connsiteY22" fmla="*/ 1122546 h 2133198"/>
                <a:gd name="connsiteX23" fmla="*/ 1714500 w 2938111"/>
                <a:gd name="connsiteY23" fmla="*/ 1122546 h 2133198"/>
                <a:gd name="connsiteX24" fmla="*/ 1804737 w 2938111"/>
                <a:gd name="connsiteY24" fmla="*/ 1122546 h 2133198"/>
                <a:gd name="connsiteX25" fmla="*/ 1873317 w 2938111"/>
                <a:gd name="connsiteY25" fmla="*/ 1014262 h 2133198"/>
                <a:gd name="connsiteX26" fmla="*/ 1963554 w 2938111"/>
                <a:gd name="connsiteY26" fmla="*/ 830179 h 2133198"/>
                <a:gd name="connsiteX27" fmla="*/ 2032134 w 2938111"/>
                <a:gd name="connsiteY27" fmla="*/ 754380 h 2133198"/>
                <a:gd name="connsiteX28" fmla="*/ 2082666 w 2938111"/>
                <a:gd name="connsiteY28" fmla="*/ 638877 h 2133198"/>
                <a:gd name="connsiteX29" fmla="*/ 2270359 w 2938111"/>
                <a:gd name="connsiteY29" fmla="*/ 451184 h 2133198"/>
                <a:gd name="connsiteX30" fmla="*/ 2429176 w 2938111"/>
                <a:gd name="connsiteY30" fmla="*/ 451184 h 2133198"/>
                <a:gd name="connsiteX31" fmla="*/ 2486928 w 2938111"/>
                <a:gd name="connsiteY31" fmla="*/ 429527 h 2133198"/>
                <a:gd name="connsiteX32" fmla="*/ 2555508 w 2938111"/>
                <a:gd name="connsiteY32" fmla="*/ 393433 h 2133198"/>
                <a:gd name="connsiteX33" fmla="*/ 2721543 w 2938111"/>
                <a:gd name="connsiteY33" fmla="*/ 386214 h 2133198"/>
                <a:gd name="connsiteX34" fmla="*/ 2800952 w 2938111"/>
                <a:gd name="connsiteY34" fmla="*/ 238225 h 2133198"/>
                <a:gd name="connsiteX35" fmla="*/ 2858703 w 2938111"/>
                <a:gd name="connsiteY35" fmla="*/ 122722 h 2133198"/>
                <a:gd name="connsiteX36" fmla="*/ 2938112 w 2938111"/>
                <a:gd name="connsiteY36" fmla="*/ 0 h 2133198"/>
                <a:gd name="connsiteX37" fmla="*/ 0 w 2938111"/>
                <a:gd name="connsiteY37" fmla="*/ 0 h 2133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938111" h="2133198">
                  <a:moveTo>
                    <a:pt x="0" y="7219"/>
                  </a:moveTo>
                  <a:lnTo>
                    <a:pt x="0" y="2133199"/>
                  </a:lnTo>
                  <a:cubicBezTo>
                    <a:pt x="10828" y="2129589"/>
                    <a:pt x="18047" y="2125980"/>
                    <a:pt x="32485" y="2122370"/>
                  </a:cubicBezTo>
                  <a:cubicBezTo>
                    <a:pt x="129941" y="2086276"/>
                    <a:pt x="101065" y="2147637"/>
                    <a:pt x="129941" y="2122370"/>
                  </a:cubicBezTo>
                  <a:cubicBezTo>
                    <a:pt x="158817" y="2097104"/>
                    <a:pt x="187693" y="2122370"/>
                    <a:pt x="187693" y="2122370"/>
                  </a:cubicBezTo>
                  <a:cubicBezTo>
                    <a:pt x="187693" y="2122370"/>
                    <a:pt x="245444" y="2107933"/>
                    <a:pt x="375385" y="2097104"/>
                  </a:cubicBezTo>
                  <a:cubicBezTo>
                    <a:pt x="501717" y="2086276"/>
                    <a:pt x="375385" y="2097104"/>
                    <a:pt x="494498" y="2107933"/>
                  </a:cubicBezTo>
                  <a:cubicBezTo>
                    <a:pt x="613611" y="2118761"/>
                    <a:pt x="494498" y="2107933"/>
                    <a:pt x="563078" y="2118761"/>
                  </a:cubicBezTo>
                  <a:cubicBezTo>
                    <a:pt x="631658" y="2129589"/>
                    <a:pt x="563078" y="2118761"/>
                    <a:pt x="689410" y="2107933"/>
                  </a:cubicBezTo>
                  <a:cubicBezTo>
                    <a:pt x="815741" y="2097104"/>
                    <a:pt x="689410" y="2107933"/>
                    <a:pt x="757990" y="2057400"/>
                  </a:cubicBezTo>
                  <a:cubicBezTo>
                    <a:pt x="826569" y="2006867"/>
                    <a:pt x="757990" y="2057400"/>
                    <a:pt x="837398" y="2028524"/>
                  </a:cubicBezTo>
                  <a:cubicBezTo>
                    <a:pt x="916806" y="1999648"/>
                    <a:pt x="905978" y="1974382"/>
                    <a:pt x="905978" y="1974382"/>
                  </a:cubicBezTo>
                  <a:lnTo>
                    <a:pt x="963730" y="1721719"/>
                  </a:lnTo>
                  <a:cubicBezTo>
                    <a:pt x="963730" y="1721719"/>
                    <a:pt x="963730" y="1721719"/>
                    <a:pt x="992605" y="1663967"/>
                  </a:cubicBezTo>
                  <a:cubicBezTo>
                    <a:pt x="1021481" y="1606216"/>
                    <a:pt x="992605" y="1663967"/>
                    <a:pt x="1043138" y="1573731"/>
                  </a:cubicBezTo>
                  <a:cubicBezTo>
                    <a:pt x="1093671" y="1483494"/>
                    <a:pt x="1043138" y="1573731"/>
                    <a:pt x="1072014" y="1534026"/>
                  </a:cubicBezTo>
                  <a:cubicBezTo>
                    <a:pt x="1100890" y="1494322"/>
                    <a:pt x="1180298" y="1436570"/>
                    <a:pt x="1230831" y="1414914"/>
                  </a:cubicBezTo>
                  <a:cubicBezTo>
                    <a:pt x="1281363" y="1396866"/>
                    <a:pt x="1230831" y="1414914"/>
                    <a:pt x="1281363" y="1364381"/>
                  </a:cubicBezTo>
                  <a:cubicBezTo>
                    <a:pt x="1331896" y="1313848"/>
                    <a:pt x="1281363" y="1364381"/>
                    <a:pt x="1331896" y="1295801"/>
                  </a:cubicBezTo>
                  <a:cubicBezTo>
                    <a:pt x="1382428" y="1227221"/>
                    <a:pt x="1331896" y="1295801"/>
                    <a:pt x="1349943" y="1266925"/>
                  </a:cubicBezTo>
                  <a:cubicBezTo>
                    <a:pt x="1367991" y="1238049"/>
                    <a:pt x="1400476" y="1198345"/>
                    <a:pt x="1400476" y="1198345"/>
                  </a:cubicBezTo>
                  <a:cubicBezTo>
                    <a:pt x="1400476" y="1198345"/>
                    <a:pt x="1458227" y="1158641"/>
                    <a:pt x="1497932" y="1122546"/>
                  </a:cubicBezTo>
                  <a:cubicBezTo>
                    <a:pt x="1537636" y="1086452"/>
                    <a:pt x="1548464" y="1129765"/>
                    <a:pt x="1577340" y="1122546"/>
                  </a:cubicBezTo>
                  <a:cubicBezTo>
                    <a:pt x="1606216" y="1115327"/>
                    <a:pt x="1645920" y="1118937"/>
                    <a:pt x="1714500" y="1122546"/>
                  </a:cubicBezTo>
                  <a:cubicBezTo>
                    <a:pt x="1783080" y="1122546"/>
                    <a:pt x="1804737" y="1122546"/>
                    <a:pt x="1804737" y="1122546"/>
                  </a:cubicBezTo>
                  <a:cubicBezTo>
                    <a:pt x="1804737" y="1122546"/>
                    <a:pt x="1855270" y="1043138"/>
                    <a:pt x="1873317" y="1014262"/>
                  </a:cubicBezTo>
                  <a:cubicBezTo>
                    <a:pt x="1891364" y="985386"/>
                    <a:pt x="1931068" y="895149"/>
                    <a:pt x="1963554" y="830179"/>
                  </a:cubicBezTo>
                  <a:cubicBezTo>
                    <a:pt x="1992430" y="765208"/>
                    <a:pt x="1992430" y="826569"/>
                    <a:pt x="2032134" y="754380"/>
                  </a:cubicBezTo>
                  <a:cubicBezTo>
                    <a:pt x="2071838" y="685800"/>
                    <a:pt x="2071838" y="696628"/>
                    <a:pt x="2082666" y="638877"/>
                  </a:cubicBezTo>
                  <a:cubicBezTo>
                    <a:pt x="2093495" y="581125"/>
                    <a:pt x="2190951" y="559468"/>
                    <a:pt x="2270359" y="451184"/>
                  </a:cubicBezTo>
                  <a:cubicBezTo>
                    <a:pt x="2349767" y="342900"/>
                    <a:pt x="2349767" y="469232"/>
                    <a:pt x="2429176" y="451184"/>
                  </a:cubicBezTo>
                  <a:cubicBezTo>
                    <a:pt x="2508584" y="433137"/>
                    <a:pt x="2486928" y="429527"/>
                    <a:pt x="2486928" y="429527"/>
                  </a:cubicBezTo>
                  <a:cubicBezTo>
                    <a:pt x="2486928" y="429527"/>
                    <a:pt x="2486928" y="429527"/>
                    <a:pt x="2555508" y="393433"/>
                  </a:cubicBezTo>
                  <a:cubicBezTo>
                    <a:pt x="2624087" y="357338"/>
                    <a:pt x="2721543" y="386214"/>
                    <a:pt x="2721543" y="386214"/>
                  </a:cubicBezTo>
                  <a:cubicBezTo>
                    <a:pt x="2721543" y="386214"/>
                    <a:pt x="2772076" y="270711"/>
                    <a:pt x="2800952" y="238225"/>
                  </a:cubicBezTo>
                  <a:cubicBezTo>
                    <a:pt x="2829828" y="205740"/>
                    <a:pt x="2840656" y="151598"/>
                    <a:pt x="2858703" y="122722"/>
                  </a:cubicBezTo>
                  <a:cubicBezTo>
                    <a:pt x="2876751" y="97456"/>
                    <a:pt x="2898408" y="43314"/>
                    <a:pt x="293811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360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A80ACA0F-990F-4DBE-85B9-6FE7B22E63C6}"/>
              </a:ext>
            </a:extLst>
          </p:cNvPr>
          <p:cNvGrpSpPr/>
          <p:nvPr/>
        </p:nvGrpSpPr>
        <p:grpSpPr>
          <a:xfrm rot="10800000">
            <a:off x="3093319" y="9339641"/>
            <a:ext cx="3764681" cy="2852359"/>
            <a:chOff x="0" y="-11228"/>
            <a:chExt cx="3764681" cy="2852359"/>
          </a:xfrm>
          <a:effectLst>
            <a:outerShdw blurRad="101600" dist="38100" dir="2700000" sx="101000" sy="101000" algn="tl" rotWithShape="0">
              <a:prstClr val="black">
                <a:alpha val="40000"/>
              </a:prstClr>
            </a:outerShdw>
          </a:effectLst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5C184D8E-9B05-407E-9224-CA7F851D2C97}"/>
                </a:ext>
              </a:extLst>
            </p:cNvPr>
            <p:cNvSpPr/>
            <p:nvPr/>
          </p:nvSpPr>
          <p:spPr>
            <a:xfrm>
              <a:off x="0" y="-7619"/>
              <a:ext cx="3764681" cy="2848750"/>
            </a:xfrm>
            <a:custGeom>
              <a:avLst/>
              <a:gdLst>
                <a:gd name="connsiteX0" fmla="*/ 0 w 3764681"/>
                <a:gd name="connsiteY0" fmla="*/ 3609 h 2848750"/>
                <a:gd name="connsiteX1" fmla="*/ 0 w 3764681"/>
                <a:gd name="connsiteY1" fmla="*/ 2833437 h 2848750"/>
                <a:gd name="connsiteX2" fmla="*/ 111894 w 3764681"/>
                <a:gd name="connsiteY2" fmla="*/ 2822608 h 2848750"/>
                <a:gd name="connsiteX3" fmla="*/ 231006 w 3764681"/>
                <a:gd name="connsiteY3" fmla="*/ 2833437 h 2848750"/>
                <a:gd name="connsiteX4" fmla="*/ 299586 w 3764681"/>
                <a:gd name="connsiteY4" fmla="*/ 2844265 h 2848750"/>
                <a:gd name="connsiteX5" fmla="*/ 425918 w 3764681"/>
                <a:gd name="connsiteY5" fmla="*/ 2833437 h 2848750"/>
                <a:gd name="connsiteX6" fmla="*/ 494498 w 3764681"/>
                <a:gd name="connsiteY6" fmla="*/ 2782904 h 2848750"/>
                <a:gd name="connsiteX7" fmla="*/ 573906 w 3764681"/>
                <a:gd name="connsiteY7" fmla="*/ 2754028 h 2848750"/>
                <a:gd name="connsiteX8" fmla="*/ 642486 w 3764681"/>
                <a:gd name="connsiteY8" fmla="*/ 2699886 h 2848750"/>
                <a:gd name="connsiteX9" fmla="*/ 700238 w 3764681"/>
                <a:gd name="connsiteY9" fmla="*/ 2447223 h 2848750"/>
                <a:gd name="connsiteX10" fmla="*/ 729114 w 3764681"/>
                <a:gd name="connsiteY10" fmla="*/ 2389471 h 2848750"/>
                <a:gd name="connsiteX11" fmla="*/ 779646 w 3764681"/>
                <a:gd name="connsiteY11" fmla="*/ 2299235 h 2848750"/>
                <a:gd name="connsiteX12" fmla="*/ 808522 w 3764681"/>
                <a:gd name="connsiteY12" fmla="*/ 2259530 h 2848750"/>
                <a:gd name="connsiteX13" fmla="*/ 967339 w 3764681"/>
                <a:gd name="connsiteY13" fmla="*/ 2140418 h 2848750"/>
                <a:gd name="connsiteX14" fmla="*/ 1017872 w 3764681"/>
                <a:gd name="connsiteY14" fmla="*/ 2089885 h 2848750"/>
                <a:gd name="connsiteX15" fmla="*/ 1068404 w 3764681"/>
                <a:gd name="connsiteY15" fmla="*/ 2021305 h 2848750"/>
                <a:gd name="connsiteX16" fmla="*/ 1086452 w 3764681"/>
                <a:gd name="connsiteY16" fmla="*/ 1992429 h 2848750"/>
                <a:gd name="connsiteX17" fmla="*/ 1136984 w 3764681"/>
                <a:gd name="connsiteY17" fmla="*/ 1923849 h 2848750"/>
                <a:gd name="connsiteX18" fmla="*/ 1234440 w 3764681"/>
                <a:gd name="connsiteY18" fmla="*/ 1848050 h 2848750"/>
                <a:gd name="connsiteX19" fmla="*/ 1313849 w 3764681"/>
                <a:gd name="connsiteY19" fmla="*/ 1848050 h 2848750"/>
                <a:gd name="connsiteX20" fmla="*/ 1451009 w 3764681"/>
                <a:gd name="connsiteY20" fmla="*/ 1848050 h 2848750"/>
                <a:gd name="connsiteX21" fmla="*/ 1541245 w 3764681"/>
                <a:gd name="connsiteY21" fmla="*/ 1848050 h 2848750"/>
                <a:gd name="connsiteX22" fmla="*/ 1609825 w 3764681"/>
                <a:gd name="connsiteY22" fmla="*/ 1739766 h 2848750"/>
                <a:gd name="connsiteX23" fmla="*/ 1700062 w 3764681"/>
                <a:gd name="connsiteY23" fmla="*/ 1555683 h 2848750"/>
                <a:gd name="connsiteX24" fmla="*/ 1768642 w 3764681"/>
                <a:gd name="connsiteY24" fmla="*/ 1479884 h 2848750"/>
                <a:gd name="connsiteX25" fmla="*/ 1819175 w 3764681"/>
                <a:gd name="connsiteY25" fmla="*/ 1364381 h 2848750"/>
                <a:gd name="connsiteX26" fmla="*/ 2006867 w 3764681"/>
                <a:gd name="connsiteY26" fmla="*/ 1176688 h 2848750"/>
                <a:gd name="connsiteX27" fmla="*/ 2165684 w 3764681"/>
                <a:gd name="connsiteY27" fmla="*/ 1176688 h 2848750"/>
                <a:gd name="connsiteX28" fmla="*/ 2223436 w 3764681"/>
                <a:gd name="connsiteY28" fmla="*/ 1155032 h 2848750"/>
                <a:gd name="connsiteX29" fmla="*/ 2292016 w 3764681"/>
                <a:gd name="connsiteY29" fmla="*/ 1118937 h 2848750"/>
                <a:gd name="connsiteX30" fmla="*/ 2458052 w 3764681"/>
                <a:gd name="connsiteY30" fmla="*/ 1111718 h 2848750"/>
                <a:gd name="connsiteX31" fmla="*/ 2537460 w 3764681"/>
                <a:gd name="connsiteY31" fmla="*/ 963729 h 2848750"/>
                <a:gd name="connsiteX32" fmla="*/ 2595212 w 3764681"/>
                <a:gd name="connsiteY32" fmla="*/ 848226 h 2848750"/>
                <a:gd name="connsiteX33" fmla="*/ 2692667 w 3764681"/>
                <a:gd name="connsiteY33" fmla="*/ 700238 h 2848750"/>
                <a:gd name="connsiteX34" fmla="*/ 2800952 w 3764681"/>
                <a:gd name="connsiteY34" fmla="*/ 631658 h 2848750"/>
                <a:gd name="connsiteX35" fmla="*/ 2920064 w 3764681"/>
                <a:gd name="connsiteY35" fmla="*/ 631658 h 2848750"/>
                <a:gd name="connsiteX36" fmla="*/ 2999473 w 3764681"/>
                <a:gd name="connsiteY36" fmla="*/ 545031 h 2848750"/>
                <a:gd name="connsiteX37" fmla="*/ 3089710 w 3764681"/>
                <a:gd name="connsiteY37" fmla="*/ 353728 h 2848750"/>
                <a:gd name="connsiteX38" fmla="*/ 3118585 w 3764681"/>
                <a:gd name="connsiteY38" fmla="*/ 353728 h 2848750"/>
                <a:gd name="connsiteX39" fmla="*/ 3216041 w 3764681"/>
                <a:gd name="connsiteY39" fmla="*/ 353728 h 2848750"/>
                <a:gd name="connsiteX40" fmla="*/ 3353201 w 3764681"/>
                <a:gd name="connsiteY40" fmla="*/ 295977 h 2848750"/>
                <a:gd name="connsiteX41" fmla="*/ 3403734 w 3764681"/>
                <a:gd name="connsiteY41" fmla="*/ 245444 h 2848750"/>
                <a:gd name="connsiteX42" fmla="*/ 3472314 w 3764681"/>
                <a:gd name="connsiteY42" fmla="*/ 147988 h 2848750"/>
                <a:gd name="connsiteX43" fmla="*/ 3483142 w 3764681"/>
                <a:gd name="connsiteY43" fmla="*/ 104675 h 2848750"/>
                <a:gd name="connsiteX44" fmla="*/ 3540894 w 3764681"/>
                <a:gd name="connsiteY44" fmla="*/ 39704 h 2848750"/>
                <a:gd name="connsiteX45" fmla="*/ 3678054 w 3764681"/>
                <a:gd name="connsiteY45" fmla="*/ 39704 h 2848750"/>
                <a:gd name="connsiteX46" fmla="*/ 3764681 w 3764681"/>
                <a:gd name="connsiteY46" fmla="*/ 0 h 2848750"/>
                <a:gd name="connsiteX47" fmla="*/ 0 w 3764681"/>
                <a:gd name="connsiteY47" fmla="*/ 0 h 284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64681" h="2848750">
                  <a:moveTo>
                    <a:pt x="0" y="3609"/>
                  </a:moveTo>
                  <a:lnTo>
                    <a:pt x="0" y="2833437"/>
                  </a:lnTo>
                  <a:cubicBezTo>
                    <a:pt x="28876" y="2829827"/>
                    <a:pt x="64971" y="2826218"/>
                    <a:pt x="111894" y="2822608"/>
                  </a:cubicBezTo>
                  <a:cubicBezTo>
                    <a:pt x="238225" y="2811780"/>
                    <a:pt x="111894" y="2822608"/>
                    <a:pt x="231006" y="2833437"/>
                  </a:cubicBezTo>
                  <a:cubicBezTo>
                    <a:pt x="350119" y="2844265"/>
                    <a:pt x="231006" y="2833437"/>
                    <a:pt x="299586" y="2844265"/>
                  </a:cubicBezTo>
                  <a:cubicBezTo>
                    <a:pt x="368166" y="2855094"/>
                    <a:pt x="299586" y="2844265"/>
                    <a:pt x="425918" y="2833437"/>
                  </a:cubicBezTo>
                  <a:cubicBezTo>
                    <a:pt x="552250" y="2822608"/>
                    <a:pt x="425918" y="2833437"/>
                    <a:pt x="494498" y="2782904"/>
                  </a:cubicBezTo>
                  <a:cubicBezTo>
                    <a:pt x="563078" y="2732371"/>
                    <a:pt x="494498" y="2782904"/>
                    <a:pt x="573906" y="2754028"/>
                  </a:cubicBezTo>
                  <a:cubicBezTo>
                    <a:pt x="653315" y="2725153"/>
                    <a:pt x="642486" y="2699886"/>
                    <a:pt x="642486" y="2699886"/>
                  </a:cubicBezTo>
                  <a:lnTo>
                    <a:pt x="700238" y="2447223"/>
                  </a:lnTo>
                  <a:cubicBezTo>
                    <a:pt x="700238" y="2447223"/>
                    <a:pt x="700238" y="2447223"/>
                    <a:pt x="729114" y="2389471"/>
                  </a:cubicBezTo>
                  <a:cubicBezTo>
                    <a:pt x="757990" y="2331720"/>
                    <a:pt x="729114" y="2389471"/>
                    <a:pt x="779646" y="2299235"/>
                  </a:cubicBezTo>
                  <a:cubicBezTo>
                    <a:pt x="830179" y="2208998"/>
                    <a:pt x="779646" y="2299235"/>
                    <a:pt x="808522" y="2259530"/>
                  </a:cubicBezTo>
                  <a:cubicBezTo>
                    <a:pt x="837398" y="2219826"/>
                    <a:pt x="916806" y="2162075"/>
                    <a:pt x="967339" y="2140418"/>
                  </a:cubicBezTo>
                  <a:cubicBezTo>
                    <a:pt x="1017872" y="2122370"/>
                    <a:pt x="967339" y="2140418"/>
                    <a:pt x="1017872" y="2089885"/>
                  </a:cubicBezTo>
                  <a:cubicBezTo>
                    <a:pt x="1068404" y="2039353"/>
                    <a:pt x="1017872" y="2089885"/>
                    <a:pt x="1068404" y="2021305"/>
                  </a:cubicBezTo>
                  <a:cubicBezTo>
                    <a:pt x="1118937" y="1952725"/>
                    <a:pt x="1068404" y="2021305"/>
                    <a:pt x="1086452" y="1992429"/>
                  </a:cubicBezTo>
                  <a:cubicBezTo>
                    <a:pt x="1104499" y="1963554"/>
                    <a:pt x="1136984" y="1923849"/>
                    <a:pt x="1136984" y="1923849"/>
                  </a:cubicBezTo>
                  <a:cubicBezTo>
                    <a:pt x="1136984" y="1923849"/>
                    <a:pt x="1194736" y="1884145"/>
                    <a:pt x="1234440" y="1848050"/>
                  </a:cubicBezTo>
                  <a:cubicBezTo>
                    <a:pt x="1274144" y="1811956"/>
                    <a:pt x="1284973" y="1855269"/>
                    <a:pt x="1313849" y="1848050"/>
                  </a:cubicBezTo>
                  <a:cubicBezTo>
                    <a:pt x="1342724" y="1840832"/>
                    <a:pt x="1382428" y="1844441"/>
                    <a:pt x="1451009" y="1848050"/>
                  </a:cubicBezTo>
                  <a:cubicBezTo>
                    <a:pt x="1519588" y="1848050"/>
                    <a:pt x="1541245" y="1848050"/>
                    <a:pt x="1541245" y="1848050"/>
                  </a:cubicBezTo>
                  <a:cubicBezTo>
                    <a:pt x="1541245" y="1848050"/>
                    <a:pt x="1591778" y="1768642"/>
                    <a:pt x="1609825" y="1739766"/>
                  </a:cubicBezTo>
                  <a:cubicBezTo>
                    <a:pt x="1627873" y="1710890"/>
                    <a:pt x="1667577" y="1620654"/>
                    <a:pt x="1700062" y="1555683"/>
                  </a:cubicBezTo>
                  <a:cubicBezTo>
                    <a:pt x="1728938" y="1490713"/>
                    <a:pt x="1728938" y="1552074"/>
                    <a:pt x="1768642" y="1479884"/>
                  </a:cubicBezTo>
                  <a:cubicBezTo>
                    <a:pt x="1808346" y="1411304"/>
                    <a:pt x="1808346" y="1422133"/>
                    <a:pt x="1819175" y="1364381"/>
                  </a:cubicBezTo>
                  <a:cubicBezTo>
                    <a:pt x="1830003" y="1306629"/>
                    <a:pt x="1927459" y="1284973"/>
                    <a:pt x="2006867" y="1176688"/>
                  </a:cubicBezTo>
                  <a:cubicBezTo>
                    <a:pt x="2086276" y="1068404"/>
                    <a:pt x="2086276" y="1194736"/>
                    <a:pt x="2165684" y="1176688"/>
                  </a:cubicBezTo>
                  <a:cubicBezTo>
                    <a:pt x="2245093" y="1158641"/>
                    <a:pt x="2223436" y="1155032"/>
                    <a:pt x="2223436" y="1155032"/>
                  </a:cubicBezTo>
                  <a:cubicBezTo>
                    <a:pt x="2223436" y="1155032"/>
                    <a:pt x="2223436" y="1155032"/>
                    <a:pt x="2292016" y="1118937"/>
                  </a:cubicBezTo>
                  <a:cubicBezTo>
                    <a:pt x="2360596" y="1082842"/>
                    <a:pt x="2458052" y="1111718"/>
                    <a:pt x="2458052" y="1111718"/>
                  </a:cubicBezTo>
                  <a:cubicBezTo>
                    <a:pt x="2458052" y="1111718"/>
                    <a:pt x="2508584" y="996215"/>
                    <a:pt x="2537460" y="963729"/>
                  </a:cubicBezTo>
                  <a:cubicBezTo>
                    <a:pt x="2566336" y="931244"/>
                    <a:pt x="2577164" y="877102"/>
                    <a:pt x="2595212" y="848226"/>
                  </a:cubicBezTo>
                  <a:cubicBezTo>
                    <a:pt x="2613259" y="819351"/>
                    <a:pt x="2645744" y="750771"/>
                    <a:pt x="2692667" y="700238"/>
                  </a:cubicBezTo>
                  <a:cubicBezTo>
                    <a:pt x="2692667" y="700238"/>
                    <a:pt x="2750419" y="682190"/>
                    <a:pt x="2800952" y="631658"/>
                  </a:cubicBezTo>
                  <a:cubicBezTo>
                    <a:pt x="2851484" y="581125"/>
                    <a:pt x="2920064" y="631658"/>
                    <a:pt x="2920064" y="631658"/>
                  </a:cubicBezTo>
                  <a:lnTo>
                    <a:pt x="2999473" y="545031"/>
                  </a:lnTo>
                  <a:lnTo>
                    <a:pt x="3089710" y="353728"/>
                  </a:lnTo>
                  <a:cubicBezTo>
                    <a:pt x="3089710" y="353728"/>
                    <a:pt x="3089710" y="353728"/>
                    <a:pt x="3118585" y="353728"/>
                  </a:cubicBezTo>
                  <a:cubicBezTo>
                    <a:pt x="3147461" y="353728"/>
                    <a:pt x="3169118" y="364557"/>
                    <a:pt x="3216041" y="353728"/>
                  </a:cubicBezTo>
                  <a:cubicBezTo>
                    <a:pt x="3266574" y="342900"/>
                    <a:pt x="3284621" y="342900"/>
                    <a:pt x="3353201" y="295977"/>
                  </a:cubicBezTo>
                  <a:lnTo>
                    <a:pt x="3403734" y="245444"/>
                  </a:lnTo>
                  <a:lnTo>
                    <a:pt x="3472314" y="147988"/>
                  </a:lnTo>
                  <a:cubicBezTo>
                    <a:pt x="3472314" y="147988"/>
                    <a:pt x="3472314" y="147988"/>
                    <a:pt x="3483142" y="104675"/>
                  </a:cubicBezTo>
                  <a:cubicBezTo>
                    <a:pt x="3493971" y="61361"/>
                    <a:pt x="3483142" y="104675"/>
                    <a:pt x="3540894" y="39704"/>
                  </a:cubicBezTo>
                  <a:cubicBezTo>
                    <a:pt x="3540894" y="39704"/>
                    <a:pt x="3591426" y="50533"/>
                    <a:pt x="3678054" y="39704"/>
                  </a:cubicBezTo>
                  <a:cubicBezTo>
                    <a:pt x="3746634" y="32485"/>
                    <a:pt x="3750243" y="18047"/>
                    <a:pt x="376468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39000"/>
              </a:srgbClr>
            </a:solidFill>
            <a:ln w="360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14E21D1E-9CB6-46E5-A87D-7E9FA43B2073}"/>
                </a:ext>
              </a:extLst>
            </p:cNvPr>
            <p:cNvSpPr/>
            <p:nvPr/>
          </p:nvSpPr>
          <p:spPr>
            <a:xfrm>
              <a:off x="0" y="-4010"/>
              <a:ext cx="3616692" cy="2703495"/>
            </a:xfrm>
            <a:custGeom>
              <a:avLst/>
              <a:gdLst>
                <a:gd name="connsiteX0" fmla="*/ 0 w 3616692"/>
                <a:gd name="connsiteY0" fmla="*/ 0 h 2703495"/>
                <a:gd name="connsiteX1" fmla="*/ 0 w 3616692"/>
                <a:gd name="connsiteY1" fmla="*/ 2703496 h 2703495"/>
                <a:gd name="connsiteX2" fmla="*/ 79408 w 3616692"/>
                <a:gd name="connsiteY2" fmla="*/ 2537460 h 2703495"/>
                <a:gd name="connsiteX3" fmla="*/ 147988 w 3616692"/>
                <a:gd name="connsiteY3" fmla="*/ 2465271 h 2703495"/>
                <a:gd name="connsiteX4" fmla="*/ 198521 w 3616692"/>
                <a:gd name="connsiteY4" fmla="*/ 2349767 h 2703495"/>
                <a:gd name="connsiteX5" fmla="*/ 386214 w 3616692"/>
                <a:gd name="connsiteY5" fmla="*/ 2162075 h 2703495"/>
                <a:gd name="connsiteX6" fmla="*/ 545031 w 3616692"/>
                <a:gd name="connsiteY6" fmla="*/ 2162075 h 2703495"/>
                <a:gd name="connsiteX7" fmla="*/ 602782 w 3616692"/>
                <a:gd name="connsiteY7" fmla="*/ 2140418 h 2703495"/>
                <a:gd name="connsiteX8" fmla="*/ 671362 w 3616692"/>
                <a:gd name="connsiteY8" fmla="*/ 2104323 h 2703495"/>
                <a:gd name="connsiteX9" fmla="*/ 837398 w 3616692"/>
                <a:gd name="connsiteY9" fmla="*/ 2097104 h 2703495"/>
                <a:gd name="connsiteX10" fmla="*/ 916806 w 3616692"/>
                <a:gd name="connsiteY10" fmla="*/ 1949116 h 2703495"/>
                <a:gd name="connsiteX11" fmla="*/ 974558 w 3616692"/>
                <a:gd name="connsiteY11" fmla="*/ 1833613 h 2703495"/>
                <a:gd name="connsiteX12" fmla="*/ 1072014 w 3616692"/>
                <a:gd name="connsiteY12" fmla="*/ 1685624 h 2703495"/>
                <a:gd name="connsiteX13" fmla="*/ 1180298 w 3616692"/>
                <a:gd name="connsiteY13" fmla="*/ 1617044 h 2703495"/>
                <a:gd name="connsiteX14" fmla="*/ 1299411 w 3616692"/>
                <a:gd name="connsiteY14" fmla="*/ 1617044 h 2703495"/>
                <a:gd name="connsiteX15" fmla="*/ 1378819 w 3616692"/>
                <a:gd name="connsiteY15" fmla="*/ 1530417 h 2703495"/>
                <a:gd name="connsiteX16" fmla="*/ 1469056 w 3616692"/>
                <a:gd name="connsiteY16" fmla="*/ 1339115 h 2703495"/>
                <a:gd name="connsiteX17" fmla="*/ 1497932 w 3616692"/>
                <a:gd name="connsiteY17" fmla="*/ 1339115 h 2703495"/>
                <a:gd name="connsiteX18" fmla="*/ 1595387 w 3616692"/>
                <a:gd name="connsiteY18" fmla="*/ 1339115 h 2703495"/>
                <a:gd name="connsiteX19" fmla="*/ 1732547 w 3616692"/>
                <a:gd name="connsiteY19" fmla="*/ 1281363 h 2703495"/>
                <a:gd name="connsiteX20" fmla="*/ 1783080 w 3616692"/>
                <a:gd name="connsiteY20" fmla="*/ 1230830 h 2703495"/>
                <a:gd name="connsiteX21" fmla="*/ 1851660 w 3616692"/>
                <a:gd name="connsiteY21" fmla="*/ 1133375 h 2703495"/>
                <a:gd name="connsiteX22" fmla="*/ 1862488 w 3616692"/>
                <a:gd name="connsiteY22" fmla="*/ 1090061 h 2703495"/>
                <a:gd name="connsiteX23" fmla="*/ 1920240 w 3616692"/>
                <a:gd name="connsiteY23" fmla="*/ 1025090 h 2703495"/>
                <a:gd name="connsiteX24" fmla="*/ 2057400 w 3616692"/>
                <a:gd name="connsiteY24" fmla="*/ 1025090 h 2703495"/>
                <a:gd name="connsiteX25" fmla="*/ 2165684 w 3616692"/>
                <a:gd name="connsiteY25" fmla="*/ 963729 h 2703495"/>
                <a:gd name="connsiteX26" fmla="*/ 2216217 w 3616692"/>
                <a:gd name="connsiteY26" fmla="*/ 960120 h 2703495"/>
                <a:gd name="connsiteX27" fmla="*/ 2266750 w 3616692"/>
                <a:gd name="connsiteY27" fmla="*/ 869883 h 2703495"/>
                <a:gd name="connsiteX28" fmla="*/ 2266750 w 3616692"/>
                <a:gd name="connsiteY28" fmla="*/ 819351 h 2703495"/>
                <a:gd name="connsiteX29" fmla="*/ 2356987 w 3616692"/>
                <a:gd name="connsiteY29" fmla="*/ 721895 h 2703495"/>
                <a:gd name="connsiteX30" fmla="*/ 2396691 w 3616692"/>
                <a:gd name="connsiteY30" fmla="*/ 750770 h 2703495"/>
                <a:gd name="connsiteX31" fmla="*/ 2555508 w 3616692"/>
                <a:gd name="connsiteY31" fmla="*/ 664143 h 2703495"/>
                <a:gd name="connsiteX32" fmla="*/ 2645744 w 3616692"/>
                <a:gd name="connsiteY32" fmla="*/ 664143 h 2703495"/>
                <a:gd name="connsiteX33" fmla="*/ 2685449 w 3616692"/>
                <a:gd name="connsiteY33" fmla="*/ 613611 h 2703495"/>
                <a:gd name="connsiteX34" fmla="*/ 2743200 w 3616692"/>
                <a:gd name="connsiteY34" fmla="*/ 519764 h 2703495"/>
                <a:gd name="connsiteX35" fmla="*/ 2822608 w 3616692"/>
                <a:gd name="connsiteY35" fmla="*/ 425918 h 2703495"/>
                <a:gd name="connsiteX36" fmla="*/ 2959769 w 3616692"/>
                <a:gd name="connsiteY36" fmla="*/ 357338 h 2703495"/>
                <a:gd name="connsiteX37" fmla="*/ 3028349 w 3616692"/>
                <a:gd name="connsiteY37" fmla="*/ 357338 h 2703495"/>
                <a:gd name="connsiteX38" fmla="*/ 3154680 w 3616692"/>
                <a:gd name="connsiteY38" fmla="*/ 317634 h 2703495"/>
                <a:gd name="connsiteX39" fmla="*/ 3194384 w 3616692"/>
                <a:gd name="connsiteY39" fmla="*/ 259882 h 2703495"/>
                <a:gd name="connsiteX40" fmla="*/ 3262964 w 3616692"/>
                <a:gd name="connsiteY40" fmla="*/ 151598 h 2703495"/>
                <a:gd name="connsiteX41" fmla="*/ 3313497 w 3616692"/>
                <a:gd name="connsiteY41" fmla="*/ 151598 h 2703495"/>
                <a:gd name="connsiteX42" fmla="*/ 3432610 w 3616692"/>
                <a:gd name="connsiteY42" fmla="*/ 111894 h 2703495"/>
                <a:gd name="connsiteX43" fmla="*/ 3490361 w 3616692"/>
                <a:gd name="connsiteY43" fmla="*/ 7219 h 2703495"/>
                <a:gd name="connsiteX44" fmla="*/ 3587817 w 3616692"/>
                <a:gd name="connsiteY44" fmla="*/ 7219 h 2703495"/>
                <a:gd name="connsiteX45" fmla="*/ 3616693 w 3616692"/>
                <a:gd name="connsiteY45" fmla="*/ 0 h 2703495"/>
                <a:gd name="connsiteX46" fmla="*/ 0 w 3616692"/>
                <a:gd name="connsiteY46" fmla="*/ 0 h 2703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616692" h="2703495">
                  <a:moveTo>
                    <a:pt x="0" y="0"/>
                  </a:moveTo>
                  <a:lnTo>
                    <a:pt x="0" y="2703496"/>
                  </a:lnTo>
                  <a:cubicBezTo>
                    <a:pt x="21657" y="2663792"/>
                    <a:pt x="54142" y="2595212"/>
                    <a:pt x="79408" y="2537460"/>
                  </a:cubicBezTo>
                  <a:cubicBezTo>
                    <a:pt x="108284" y="2476099"/>
                    <a:pt x="108284" y="2533850"/>
                    <a:pt x="147988" y="2465271"/>
                  </a:cubicBezTo>
                  <a:cubicBezTo>
                    <a:pt x="187693" y="2396690"/>
                    <a:pt x="187693" y="2407519"/>
                    <a:pt x="198521" y="2349767"/>
                  </a:cubicBezTo>
                  <a:cubicBezTo>
                    <a:pt x="209349" y="2292016"/>
                    <a:pt x="306805" y="2270359"/>
                    <a:pt x="386214" y="2162075"/>
                  </a:cubicBezTo>
                  <a:cubicBezTo>
                    <a:pt x="465622" y="2053790"/>
                    <a:pt x="465622" y="2180122"/>
                    <a:pt x="545031" y="2162075"/>
                  </a:cubicBezTo>
                  <a:cubicBezTo>
                    <a:pt x="624439" y="2144027"/>
                    <a:pt x="602782" y="2140418"/>
                    <a:pt x="602782" y="2140418"/>
                  </a:cubicBezTo>
                  <a:cubicBezTo>
                    <a:pt x="602782" y="2140418"/>
                    <a:pt x="602782" y="2140418"/>
                    <a:pt x="671362" y="2104323"/>
                  </a:cubicBezTo>
                  <a:cubicBezTo>
                    <a:pt x="739942" y="2068228"/>
                    <a:pt x="837398" y="2097104"/>
                    <a:pt x="837398" y="2097104"/>
                  </a:cubicBezTo>
                  <a:cubicBezTo>
                    <a:pt x="837398" y="2097104"/>
                    <a:pt x="887931" y="1981601"/>
                    <a:pt x="916806" y="1949116"/>
                  </a:cubicBezTo>
                  <a:cubicBezTo>
                    <a:pt x="945682" y="1916630"/>
                    <a:pt x="956511" y="1862488"/>
                    <a:pt x="974558" y="1833613"/>
                  </a:cubicBezTo>
                  <a:cubicBezTo>
                    <a:pt x="992605" y="1804737"/>
                    <a:pt x="1025091" y="1736157"/>
                    <a:pt x="1072014" y="1685624"/>
                  </a:cubicBezTo>
                  <a:cubicBezTo>
                    <a:pt x="1072014" y="1685624"/>
                    <a:pt x="1129765" y="1667577"/>
                    <a:pt x="1180298" y="1617044"/>
                  </a:cubicBezTo>
                  <a:cubicBezTo>
                    <a:pt x="1230831" y="1566512"/>
                    <a:pt x="1299411" y="1617044"/>
                    <a:pt x="1299411" y="1617044"/>
                  </a:cubicBezTo>
                  <a:lnTo>
                    <a:pt x="1378819" y="1530417"/>
                  </a:lnTo>
                  <a:lnTo>
                    <a:pt x="1469056" y="1339115"/>
                  </a:lnTo>
                  <a:cubicBezTo>
                    <a:pt x="1469056" y="1339115"/>
                    <a:pt x="1469056" y="1339115"/>
                    <a:pt x="1497932" y="1339115"/>
                  </a:cubicBezTo>
                  <a:cubicBezTo>
                    <a:pt x="1526807" y="1339115"/>
                    <a:pt x="1548464" y="1349943"/>
                    <a:pt x="1595387" y="1339115"/>
                  </a:cubicBezTo>
                  <a:cubicBezTo>
                    <a:pt x="1645920" y="1328286"/>
                    <a:pt x="1663967" y="1328286"/>
                    <a:pt x="1732547" y="1281363"/>
                  </a:cubicBezTo>
                  <a:lnTo>
                    <a:pt x="1783080" y="1230830"/>
                  </a:lnTo>
                  <a:lnTo>
                    <a:pt x="1851660" y="1133375"/>
                  </a:lnTo>
                  <a:cubicBezTo>
                    <a:pt x="1851660" y="1133375"/>
                    <a:pt x="1851660" y="1133375"/>
                    <a:pt x="1862488" y="1090061"/>
                  </a:cubicBezTo>
                  <a:cubicBezTo>
                    <a:pt x="1873317" y="1046747"/>
                    <a:pt x="1862488" y="1090061"/>
                    <a:pt x="1920240" y="1025090"/>
                  </a:cubicBezTo>
                  <a:cubicBezTo>
                    <a:pt x="1920240" y="1025090"/>
                    <a:pt x="1970773" y="1035919"/>
                    <a:pt x="2057400" y="1025090"/>
                  </a:cubicBezTo>
                  <a:cubicBezTo>
                    <a:pt x="2147637" y="1014262"/>
                    <a:pt x="2125980" y="996215"/>
                    <a:pt x="2165684" y="963729"/>
                  </a:cubicBezTo>
                  <a:cubicBezTo>
                    <a:pt x="2205388" y="931244"/>
                    <a:pt x="2216217" y="960120"/>
                    <a:pt x="2216217" y="960120"/>
                  </a:cubicBezTo>
                  <a:lnTo>
                    <a:pt x="2266750" y="869883"/>
                  </a:lnTo>
                  <a:lnTo>
                    <a:pt x="2266750" y="819351"/>
                  </a:lnTo>
                  <a:lnTo>
                    <a:pt x="2356987" y="721895"/>
                  </a:lnTo>
                  <a:cubicBezTo>
                    <a:pt x="2356987" y="721895"/>
                    <a:pt x="2356987" y="721895"/>
                    <a:pt x="2396691" y="750770"/>
                  </a:cubicBezTo>
                  <a:cubicBezTo>
                    <a:pt x="2436395" y="779646"/>
                    <a:pt x="2515803" y="693019"/>
                    <a:pt x="2555508" y="664143"/>
                  </a:cubicBezTo>
                  <a:cubicBezTo>
                    <a:pt x="2595212" y="635267"/>
                    <a:pt x="2613259" y="674972"/>
                    <a:pt x="2645744" y="664143"/>
                  </a:cubicBezTo>
                  <a:cubicBezTo>
                    <a:pt x="2674620" y="653315"/>
                    <a:pt x="2685449" y="613611"/>
                    <a:pt x="2685449" y="613611"/>
                  </a:cubicBezTo>
                  <a:cubicBezTo>
                    <a:pt x="2685449" y="613611"/>
                    <a:pt x="2714324" y="573906"/>
                    <a:pt x="2743200" y="519764"/>
                  </a:cubicBezTo>
                  <a:cubicBezTo>
                    <a:pt x="2772076" y="465622"/>
                    <a:pt x="2793733" y="516155"/>
                    <a:pt x="2822608" y="425918"/>
                  </a:cubicBezTo>
                  <a:lnTo>
                    <a:pt x="2959769" y="357338"/>
                  </a:lnTo>
                  <a:cubicBezTo>
                    <a:pt x="2959769" y="357338"/>
                    <a:pt x="2999473" y="368166"/>
                    <a:pt x="3028349" y="357338"/>
                  </a:cubicBezTo>
                  <a:cubicBezTo>
                    <a:pt x="3057224" y="346509"/>
                    <a:pt x="3096929" y="346509"/>
                    <a:pt x="3154680" y="317634"/>
                  </a:cubicBezTo>
                  <a:lnTo>
                    <a:pt x="3194384" y="259882"/>
                  </a:lnTo>
                  <a:lnTo>
                    <a:pt x="3262964" y="151598"/>
                  </a:lnTo>
                  <a:lnTo>
                    <a:pt x="3313497" y="151598"/>
                  </a:lnTo>
                  <a:lnTo>
                    <a:pt x="3432610" y="111894"/>
                  </a:lnTo>
                  <a:lnTo>
                    <a:pt x="3490361" y="7219"/>
                  </a:lnTo>
                  <a:cubicBezTo>
                    <a:pt x="3490361" y="7219"/>
                    <a:pt x="3540894" y="10828"/>
                    <a:pt x="3587817" y="7219"/>
                  </a:cubicBezTo>
                  <a:cubicBezTo>
                    <a:pt x="3598645" y="7219"/>
                    <a:pt x="3605864" y="3609"/>
                    <a:pt x="361669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AD1C8"/>
            </a:solidFill>
            <a:ln w="360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4E88A398-45FD-4AC4-93B3-5071D94985A2}"/>
                </a:ext>
              </a:extLst>
            </p:cNvPr>
            <p:cNvSpPr/>
            <p:nvPr/>
          </p:nvSpPr>
          <p:spPr>
            <a:xfrm>
              <a:off x="0" y="-11228"/>
              <a:ext cx="2938111" cy="2133198"/>
            </a:xfrm>
            <a:custGeom>
              <a:avLst/>
              <a:gdLst>
                <a:gd name="connsiteX0" fmla="*/ 0 w 2938111"/>
                <a:gd name="connsiteY0" fmla="*/ 7219 h 2133198"/>
                <a:gd name="connsiteX1" fmla="*/ 0 w 2938111"/>
                <a:gd name="connsiteY1" fmla="*/ 2133199 h 2133198"/>
                <a:gd name="connsiteX2" fmla="*/ 32485 w 2938111"/>
                <a:gd name="connsiteY2" fmla="*/ 2122370 h 2133198"/>
                <a:gd name="connsiteX3" fmla="*/ 129941 w 2938111"/>
                <a:gd name="connsiteY3" fmla="*/ 2122370 h 2133198"/>
                <a:gd name="connsiteX4" fmla="*/ 187693 w 2938111"/>
                <a:gd name="connsiteY4" fmla="*/ 2122370 h 2133198"/>
                <a:gd name="connsiteX5" fmla="*/ 375385 w 2938111"/>
                <a:gd name="connsiteY5" fmla="*/ 2097104 h 2133198"/>
                <a:gd name="connsiteX6" fmla="*/ 494498 w 2938111"/>
                <a:gd name="connsiteY6" fmla="*/ 2107933 h 2133198"/>
                <a:gd name="connsiteX7" fmla="*/ 563078 w 2938111"/>
                <a:gd name="connsiteY7" fmla="*/ 2118761 h 2133198"/>
                <a:gd name="connsiteX8" fmla="*/ 689410 w 2938111"/>
                <a:gd name="connsiteY8" fmla="*/ 2107933 h 2133198"/>
                <a:gd name="connsiteX9" fmla="*/ 757990 w 2938111"/>
                <a:gd name="connsiteY9" fmla="*/ 2057400 h 2133198"/>
                <a:gd name="connsiteX10" fmla="*/ 837398 w 2938111"/>
                <a:gd name="connsiteY10" fmla="*/ 2028524 h 2133198"/>
                <a:gd name="connsiteX11" fmla="*/ 905978 w 2938111"/>
                <a:gd name="connsiteY11" fmla="*/ 1974382 h 2133198"/>
                <a:gd name="connsiteX12" fmla="*/ 963730 w 2938111"/>
                <a:gd name="connsiteY12" fmla="*/ 1721719 h 2133198"/>
                <a:gd name="connsiteX13" fmla="*/ 992605 w 2938111"/>
                <a:gd name="connsiteY13" fmla="*/ 1663967 h 2133198"/>
                <a:gd name="connsiteX14" fmla="*/ 1043138 w 2938111"/>
                <a:gd name="connsiteY14" fmla="*/ 1573731 h 2133198"/>
                <a:gd name="connsiteX15" fmla="*/ 1072014 w 2938111"/>
                <a:gd name="connsiteY15" fmla="*/ 1534026 h 2133198"/>
                <a:gd name="connsiteX16" fmla="*/ 1230831 w 2938111"/>
                <a:gd name="connsiteY16" fmla="*/ 1414914 h 2133198"/>
                <a:gd name="connsiteX17" fmla="*/ 1281363 w 2938111"/>
                <a:gd name="connsiteY17" fmla="*/ 1364381 h 2133198"/>
                <a:gd name="connsiteX18" fmla="*/ 1331896 w 2938111"/>
                <a:gd name="connsiteY18" fmla="*/ 1295801 h 2133198"/>
                <a:gd name="connsiteX19" fmla="*/ 1349943 w 2938111"/>
                <a:gd name="connsiteY19" fmla="*/ 1266925 h 2133198"/>
                <a:gd name="connsiteX20" fmla="*/ 1400476 w 2938111"/>
                <a:gd name="connsiteY20" fmla="*/ 1198345 h 2133198"/>
                <a:gd name="connsiteX21" fmla="*/ 1497932 w 2938111"/>
                <a:gd name="connsiteY21" fmla="*/ 1122546 h 2133198"/>
                <a:gd name="connsiteX22" fmla="*/ 1577340 w 2938111"/>
                <a:gd name="connsiteY22" fmla="*/ 1122546 h 2133198"/>
                <a:gd name="connsiteX23" fmla="*/ 1714500 w 2938111"/>
                <a:gd name="connsiteY23" fmla="*/ 1122546 h 2133198"/>
                <a:gd name="connsiteX24" fmla="*/ 1804737 w 2938111"/>
                <a:gd name="connsiteY24" fmla="*/ 1122546 h 2133198"/>
                <a:gd name="connsiteX25" fmla="*/ 1873317 w 2938111"/>
                <a:gd name="connsiteY25" fmla="*/ 1014262 h 2133198"/>
                <a:gd name="connsiteX26" fmla="*/ 1963554 w 2938111"/>
                <a:gd name="connsiteY26" fmla="*/ 830179 h 2133198"/>
                <a:gd name="connsiteX27" fmla="*/ 2032134 w 2938111"/>
                <a:gd name="connsiteY27" fmla="*/ 754380 h 2133198"/>
                <a:gd name="connsiteX28" fmla="*/ 2082666 w 2938111"/>
                <a:gd name="connsiteY28" fmla="*/ 638877 h 2133198"/>
                <a:gd name="connsiteX29" fmla="*/ 2270359 w 2938111"/>
                <a:gd name="connsiteY29" fmla="*/ 451184 h 2133198"/>
                <a:gd name="connsiteX30" fmla="*/ 2429176 w 2938111"/>
                <a:gd name="connsiteY30" fmla="*/ 451184 h 2133198"/>
                <a:gd name="connsiteX31" fmla="*/ 2486928 w 2938111"/>
                <a:gd name="connsiteY31" fmla="*/ 429527 h 2133198"/>
                <a:gd name="connsiteX32" fmla="*/ 2555508 w 2938111"/>
                <a:gd name="connsiteY32" fmla="*/ 393433 h 2133198"/>
                <a:gd name="connsiteX33" fmla="*/ 2721543 w 2938111"/>
                <a:gd name="connsiteY33" fmla="*/ 386214 h 2133198"/>
                <a:gd name="connsiteX34" fmla="*/ 2800952 w 2938111"/>
                <a:gd name="connsiteY34" fmla="*/ 238225 h 2133198"/>
                <a:gd name="connsiteX35" fmla="*/ 2858703 w 2938111"/>
                <a:gd name="connsiteY35" fmla="*/ 122722 h 2133198"/>
                <a:gd name="connsiteX36" fmla="*/ 2938112 w 2938111"/>
                <a:gd name="connsiteY36" fmla="*/ 0 h 2133198"/>
                <a:gd name="connsiteX37" fmla="*/ 0 w 2938111"/>
                <a:gd name="connsiteY37" fmla="*/ 0 h 2133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938111" h="2133198">
                  <a:moveTo>
                    <a:pt x="0" y="7219"/>
                  </a:moveTo>
                  <a:lnTo>
                    <a:pt x="0" y="2133199"/>
                  </a:lnTo>
                  <a:cubicBezTo>
                    <a:pt x="10828" y="2129589"/>
                    <a:pt x="18047" y="2125980"/>
                    <a:pt x="32485" y="2122370"/>
                  </a:cubicBezTo>
                  <a:cubicBezTo>
                    <a:pt x="129941" y="2086276"/>
                    <a:pt x="101065" y="2147637"/>
                    <a:pt x="129941" y="2122370"/>
                  </a:cubicBezTo>
                  <a:cubicBezTo>
                    <a:pt x="158817" y="2097104"/>
                    <a:pt x="187693" y="2122370"/>
                    <a:pt x="187693" y="2122370"/>
                  </a:cubicBezTo>
                  <a:cubicBezTo>
                    <a:pt x="187693" y="2122370"/>
                    <a:pt x="245444" y="2107933"/>
                    <a:pt x="375385" y="2097104"/>
                  </a:cubicBezTo>
                  <a:cubicBezTo>
                    <a:pt x="501717" y="2086276"/>
                    <a:pt x="375385" y="2097104"/>
                    <a:pt x="494498" y="2107933"/>
                  </a:cubicBezTo>
                  <a:cubicBezTo>
                    <a:pt x="613611" y="2118761"/>
                    <a:pt x="494498" y="2107933"/>
                    <a:pt x="563078" y="2118761"/>
                  </a:cubicBezTo>
                  <a:cubicBezTo>
                    <a:pt x="631658" y="2129589"/>
                    <a:pt x="563078" y="2118761"/>
                    <a:pt x="689410" y="2107933"/>
                  </a:cubicBezTo>
                  <a:cubicBezTo>
                    <a:pt x="815741" y="2097104"/>
                    <a:pt x="689410" y="2107933"/>
                    <a:pt x="757990" y="2057400"/>
                  </a:cubicBezTo>
                  <a:cubicBezTo>
                    <a:pt x="826569" y="2006867"/>
                    <a:pt x="757990" y="2057400"/>
                    <a:pt x="837398" y="2028524"/>
                  </a:cubicBezTo>
                  <a:cubicBezTo>
                    <a:pt x="916806" y="1999648"/>
                    <a:pt x="905978" y="1974382"/>
                    <a:pt x="905978" y="1974382"/>
                  </a:cubicBezTo>
                  <a:lnTo>
                    <a:pt x="963730" y="1721719"/>
                  </a:lnTo>
                  <a:cubicBezTo>
                    <a:pt x="963730" y="1721719"/>
                    <a:pt x="963730" y="1721719"/>
                    <a:pt x="992605" y="1663967"/>
                  </a:cubicBezTo>
                  <a:cubicBezTo>
                    <a:pt x="1021481" y="1606216"/>
                    <a:pt x="992605" y="1663967"/>
                    <a:pt x="1043138" y="1573731"/>
                  </a:cubicBezTo>
                  <a:cubicBezTo>
                    <a:pt x="1093671" y="1483494"/>
                    <a:pt x="1043138" y="1573731"/>
                    <a:pt x="1072014" y="1534026"/>
                  </a:cubicBezTo>
                  <a:cubicBezTo>
                    <a:pt x="1100890" y="1494322"/>
                    <a:pt x="1180298" y="1436570"/>
                    <a:pt x="1230831" y="1414914"/>
                  </a:cubicBezTo>
                  <a:cubicBezTo>
                    <a:pt x="1281363" y="1396866"/>
                    <a:pt x="1230831" y="1414914"/>
                    <a:pt x="1281363" y="1364381"/>
                  </a:cubicBezTo>
                  <a:cubicBezTo>
                    <a:pt x="1331896" y="1313848"/>
                    <a:pt x="1281363" y="1364381"/>
                    <a:pt x="1331896" y="1295801"/>
                  </a:cubicBezTo>
                  <a:cubicBezTo>
                    <a:pt x="1382428" y="1227221"/>
                    <a:pt x="1331896" y="1295801"/>
                    <a:pt x="1349943" y="1266925"/>
                  </a:cubicBezTo>
                  <a:cubicBezTo>
                    <a:pt x="1367991" y="1238049"/>
                    <a:pt x="1400476" y="1198345"/>
                    <a:pt x="1400476" y="1198345"/>
                  </a:cubicBezTo>
                  <a:cubicBezTo>
                    <a:pt x="1400476" y="1198345"/>
                    <a:pt x="1458227" y="1158641"/>
                    <a:pt x="1497932" y="1122546"/>
                  </a:cubicBezTo>
                  <a:cubicBezTo>
                    <a:pt x="1537636" y="1086452"/>
                    <a:pt x="1548464" y="1129765"/>
                    <a:pt x="1577340" y="1122546"/>
                  </a:cubicBezTo>
                  <a:cubicBezTo>
                    <a:pt x="1606216" y="1115327"/>
                    <a:pt x="1645920" y="1118937"/>
                    <a:pt x="1714500" y="1122546"/>
                  </a:cubicBezTo>
                  <a:cubicBezTo>
                    <a:pt x="1783080" y="1122546"/>
                    <a:pt x="1804737" y="1122546"/>
                    <a:pt x="1804737" y="1122546"/>
                  </a:cubicBezTo>
                  <a:cubicBezTo>
                    <a:pt x="1804737" y="1122546"/>
                    <a:pt x="1855270" y="1043138"/>
                    <a:pt x="1873317" y="1014262"/>
                  </a:cubicBezTo>
                  <a:cubicBezTo>
                    <a:pt x="1891364" y="985386"/>
                    <a:pt x="1931068" y="895149"/>
                    <a:pt x="1963554" y="830179"/>
                  </a:cubicBezTo>
                  <a:cubicBezTo>
                    <a:pt x="1992430" y="765208"/>
                    <a:pt x="1992430" y="826569"/>
                    <a:pt x="2032134" y="754380"/>
                  </a:cubicBezTo>
                  <a:cubicBezTo>
                    <a:pt x="2071838" y="685800"/>
                    <a:pt x="2071838" y="696628"/>
                    <a:pt x="2082666" y="638877"/>
                  </a:cubicBezTo>
                  <a:cubicBezTo>
                    <a:pt x="2093495" y="581125"/>
                    <a:pt x="2190951" y="559468"/>
                    <a:pt x="2270359" y="451184"/>
                  </a:cubicBezTo>
                  <a:cubicBezTo>
                    <a:pt x="2349767" y="342900"/>
                    <a:pt x="2349767" y="469232"/>
                    <a:pt x="2429176" y="451184"/>
                  </a:cubicBezTo>
                  <a:cubicBezTo>
                    <a:pt x="2508584" y="433137"/>
                    <a:pt x="2486928" y="429527"/>
                    <a:pt x="2486928" y="429527"/>
                  </a:cubicBezTo>
                  <a:cubicBezTo>
                    <a:pt x="2486928" y="429527"/>
                    <a:pt x="2486928" y="429527"/>
                    <a:pt x="2555508" y="393433"/>
                  </a:cubicBezTo>
                  <a:cubicBezTo>
                    <a:pt x="2624087" y="357338"/>
                    <a:pt x="2721543" y="386214"/>
                    <a:pt x="2721543" y="386214"/>
                  </a:cubicBezTo>
                  <a:cubicBezTo>
                    <a:pt x="2721543" y="386214"/>
                    <a:pt x="2772076" y="270711"/>
                    <a:pt x="2800952" y="238225"/>
                  </a:cubicBezTo>
                  <a:cubicBezTo>
                    <a:pt x="2829828" y="205740"/>
                    <a:pt x="2840656" y="151598"/>
                    <a:pt x="2858703" y="122722"/>
                  </a:cubicBezTo>
                  <a:cubicBezTo>
                    <a:pt x="2876751" y="97456"/>
                    <a:pt x="2898408" y="43314"/>
                    <a:pt x="293811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360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FB8876CB-5EBD-4667-A7C0-F7A1E70D35A5}"/>
              </a:ext>
            </a:extLst>
          </p:cNvPr>
          <p:cNvSpPr txBox="1"/>
          <p:nvPr/>
        </p:nvSpPr>
        <p:spPr>
          <a:xfrm>
            <a:off x="2021633" y="6908287"/>
            <a:ext cx="4135327" cy="1008047"/>
          </a:xfrm>
          <a:prstGeom prst="rect">
            <a:avLst/>
          </a:prstGeom>
          <a:noFill/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6000" dirty="0">
                <a:solidFill>
                  <a:schemeClr val="accent2"/>
                </a:solidFill>
                <a:effectLst>
                  <a:outerShdw blurRad="50800" dist="38100" dir="5400000" algn="t" rotWithShape="0">
                    <a:prstClr val="black">
                      <a:alpha val="25000"/>
                    </a:prstClr>
                  </a:outerShdw>
                </a:effectLst>
                <a:latin typeface="Montserrat Black" panose="00000A00000000000000" pitchFamily="2" charset="0"/>
                <a:cs typeface="Arial"/>
                <a:sym typeface="Arial"/>
                <a:rtl val="0"/>
              </a:rPr>
              <a:t>CLEAN</a:t>
            </a:r>
            <a:endParaRPr lang="en-US" sz="6000" spc="0" baseline="0" dirty="0">
              <a:solidFill>
                <a:schemeClr val="accent2"/>
              </a:solidFill>
              <a:effectLst>
                <a:outerShdw blurRad="50800" dist="38100" dir="5400000" algn="t" rotWithShape="0">
                  <a:prstClr val="black">
                    <a:alpha val="25000"/>
                  </a:prstClr>
                </a:outerShdw>
              </a:effectLst>
              <a:latin typeface="Montserrat Black" panose="00000A00000000000000" pitchFamily="2" charset="0"/>
              <a:cs typeface="Arial"/>
              <a:sym typeface="Arial"/>
              <a:rtl val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71574BE-2746-485F-B393-FDC28CCABC38}"/>
              </a:ext>
            </a:extLst>
          </p:cNvPr>
          <p:cNvSpPr txBox="1"/>
          <p:nvPr/>
        </p:nvSpPr>
        <p:spPr>
          <a:xfrm>
            <a:off x="2437591" y="7667266"/>
            <a:ext cx="3719369" cy="595106"/>
          </a:xfrm>
          <a:prstGeom prst="rect">
            <a:avLst/>
          </a:prstGeom>
          <a:noFill/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800" spc="1000" dirty="0">
                <a:ln w="19050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  <a:cs typeface="Arial"/>
                <a:sym typeface="Arial"/>
                <a:rtl val="0"/>
              </a:rPr>
              <a:t>DESIGN.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9501FFF-3EB8-4D39-ABBF-40347AC51135}"/>
              </a:ext>
            </a:extLst>
          </p:cNvPr>
          <p:cNvSpPr txBox="1"/>
          <p:nvPr/>
        </p:nvSpPr>
        <p:spPr>
          <a:xfrm>
            <a:off x="1097280" y="8184694"/>
            <a:ext cx="50596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consectetuer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, sed diam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nonummy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nibh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euismod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tincidunt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ut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laoreet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dolore magna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aliquam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erat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volutpat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. </a:t>
            </a:r>
          </a:p>
        </p:txBody>
      </p:sp>
      <p:sp>
        <p:nvSpPr>
          <p:cNvPr id="46" name="Isosceles Triangle 45">
            <a:extLst>
              <a:ext uri="{FF2B5EF4-FFF2-40B4-BE49-F238E27FC236}">
                <a16:creationId xmlns:a16="http://schemas.microsoft.com/office/drawing/2014/main" id="{FE3D6C05-A4ED-42B5-86CC-0DE00E5ACB45}"/>
              </a:ext>
            </a:extLst>
          </p:cNvPr>
          <p:cNvSpPr/>
          <p:nvPr/>
        </p:nvSpPr>
        <p:spPr>
          <a:xfrm>
            <a:off x="3310606" y="10500426"/>
            <a:ext cx="236785" cy="204125"/>
          </a:xfrm>
          <a:prstGeom prst="triangle">
            <a:avLst/>
          </a:prstGeom>
          <a:solidFill>
            <a:schemeClr val="bg1"/>
          </a:solidFill>
          <a:ln>
            <a:noFill/>
          </a:ln>
          <a:effectLst>
            <a:outerShdw blurRad="25400" dist="254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7" name="Isosceles Triangle 46">
            <a:extLst>
              <a:ext uri="{FF2B5EF4-FFF2-40B4-BE49-F238E27FC236}">
                <a16:creationId xmlns:a16="http://schemas.microsoft.com/office/drawing/2014/main" id="{2CDA9A3E-8EBC-4609-9593-20E358C87E1B}"/>
              </a:ext>
            </a:extLst>
          </p:cNvPr>
          <p:cNvSpPr/>
          <p:nvPr/>
        </p:nvSpPr>
        <p:spPr>
          <a:xfrm>
            <a:off x="3310606" y="10617565"/>
            <a:ext cx="236785" cy="204125"/>
          </a:xfrm>
          <a:prstGeom prst="triangle">
            <a:avLst/>
          </a:prstGeom>
          <a:solidFill>
            <a:schemeClr val="bg1"/>
          </a:solidFill>
          <a:ln>
            <a:noFill/>
          </a:ln>
          <a:effectLst>
            <a:outerShdw blurRad="25400" dist="254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B035977-647D-46F8-A152-515C526A4604}"/>
              </a:ext>
            </a:extLst>
          </p:cNvPr>
          <p:cNvSpPr txBox="1"/>
          <p:nvPr/>
        </p:nvSpPr>
        <p:spPr>
          <a:xfrm>
            <a:off x="2578446" y="10821690"/>
            <a:ext cx="17011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Swipe up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23068F2-F797-412D-BE9F-568C40370EEF}"/>
              </a:ext>
            </a:extLst>
          </p:cNvPr>
          <p:cNvSpPr txBox="1"/>
          <p:nvPr/>
        </p:nvSpPr>
        <p:spPr>
          <a:xfrm>
            <a:off x="1840781" y="1293632"/>
            <a:ext cx="2977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CB7B5FD-6967-479D-96B0-9F22343A2A9B}"/>
              </a:ext>
            </a:extLst>
          </p:cNvPr>
          <p:cNvSpPr txBox="1"/>
          <p:nvPr/>
        </p:nvSpPr>
        <p:spPr>
          <a:xfrm>
            <a:off x="1976883" y="1034254"/>
            <a:ext cx="2705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</a:t>
            </a: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D2954661-C977-4891-8F6E-081CE8A33453}"/>
              </a:ext>
            </a:extLst>
          </p:cNvPr>
          <p:cNvSpPr/>
          <p:nvPr/>
        </p:nvSpPr>
        <p:spPr>
          <a:xfrm>
            <a:off x="5780652" y="2282059"/>
            <a:ext cx="82298" cy="1782359"/>
          </a:xfrm>
          <a:custGeom>
            <a:avLst/>
            <a:gdLst>
              <a:gd name="connsiteX0" fmla="*/ 41150 w 82298"/>
              <a:gd name="connsiteY0" fmla="*/ 1700062 h 1782359"/>
              <a:gd name="connsiteX1" fmla="*/ 82298 w 82298"/>
              <a:gd name="connsiteY1" fmla="*/ 1741210 h 1782359"/>
              <a:gd name="connsiteX2" fmla="*/ 41150 w 82298"/>
              <a:gd name="connsiteY2" fmla="*/ 1782359 h 1782359"/>
              <a:gd name="connsiteX3" fmla="*/ 0 w 82298"/>
              <a:gd name="connsiteY3" fmla="*/ 1741210 h 1782359"/>
              <a:gd name="connsiteX4" fmla="*/ 41150 w 82298"/>
              <a:gd name="connsiteY4" fmla="*/ 1700062 h 1782359"/>
              <a:gd name="connsiteX5" fmla="*/ 41150 w 82298"/>
              <a:gd name="connsiteY5" fmla="*/ 1418523 h 1782359"/>
              <a:gd name="connsiteX6" fmla="*/ 82298 w 82298"/>
              <a:gd name="connsiteY6" fmla="*/ 1459671 h 1782359"/>
              <a:gd name="connsiteX7" fmla="*/ 41150 w 82298"/>
              <a:gd name="connsiteY7" fmla="*/ 1500820 h 1782359"/>
              <a:gd name="connsiteX8" fmla="*/ 0 w 82298"/>
              <a:gd name="connsiteY8" fmla="*/ 1459671 h 1782359"/>
              <a:gd name="connsiteX9" fmla="*/ 41150 w 82298"/>
              <a:gd name="connsiteY9" fmla="*/ 1418523 h 1782359"/>
              <a:gd name="connsiteX10" fmla="*/ 41150 w 82298"/>
              <a:gd name="connsiteY10" fmla="*/ 1133375 h 1782359"/>
              <a:gd name="connsiteX11" fmla="*/ 82298 w 82298"/>
              <a:gd name="connsiteY11" fmla="*/ 1174523 h 1782359"/>
              <a:gd name="connsiteX12" fmla="*/ 41150 w 82298"/>
              <a:gd name="connsiteY12" fmla="*/ 1215671 h 1782359"/>
              <a:gd name="connsiteX13" fmla="*/ 0 w 82298"/>
              <a:gd name="connsiteY13" fmla="*/ 1174523 h 1782359"/>
              <a:gd name="connsiteX14" fmla="*/ 41150 w 82298"/>
              <a:gd name="connsiteY14" fmla="*/ 1133375 h 1782359"/>
              <a:gd name="connsiteX15" fmla="*/ 41150 w 82298"/>
              <a:gd name="connsiteY15" fmla="*/ 851836 h 1782359"/>
              <a:gd name="connsiteX16" fmla="*/ 82298 w 82298"/>
              <a:gd name="connsiteY16" fmla="*/ 892984 h 1782359"/>
              <a:gd name="connsiteX17" fmla="*/ 41150 w 82298"/>
              <a:gd name="connsiteY17" fmla="*/ 934133 h 1782359"/>
              <a:gd name="connsiteX18" fmla="*/ 0 w 82298"/>
              <a:gd name="connsiteY18" fmla="*/ 892984 h 1782359"/>
              <a:gd name="connsiteX19" fmla="*/ 41150 w 82298"/>
              <a:gd name="connsiteY19" fmla="*/ 851836 h 1782359"/>
              <a:gd name="connsiteX20" fmla="*/ 41150 w 82298"/>
              <a:gd name="connsiteY20" fmla="*/ 570297 h 1782359"/>
              <a:gd name="connsiteX21" fmla="*/ 82298 w 82298"/>
              <a:gd name="connsiteY21" fmla="*/ 611445 h 1782359"/>
              <a:gd name="connsiteX22" fmla="*/ 41150 w 82298"/>
              <a:gd name="connsiteY22" fmla="*/ 652593 h 1782359"/>
              <a:gd name="connsiteX23" fmla="*/ 0 w 82298"/>
              <a:gd name="connsiteY23" fmla="*/ 611445 h 1782359"/>
              <a:gd name="connsiteX24" fmla="*/ 41150 w 82298"/>
              <a:gd name="connsiteY24" fmla="*/ 570297 h 1782359"/>
              <a:gd name="connsiteX25" fmla="*/ 41150 w 82298"/>
              <a:gd name="connsiteY25" fmla="*/ 285149 h 1782359"/>
              <a:gd name="connsiteX26" fmla="*/ 82298 w 82298"/>
              <a:gd name="connsiteY26" fmla="*/ 326297 h 1782359"/>
              <a:gd name="connsiteX27" fmla="*/ 41150 w 82298"/>
              <a:gd name="connsiteY27" fmla="*/ 367445 h 1782359"/>
              <a:gd name="connsiteX28" fmla="*/ 0 w 82298"/>
              <a:gd name="connsiteY28" fmla="*/ 326297 h 1782359"/>
              <a:gd name="connsiteX29" fmla="*/ 41150 w 82298"/>
              <a:gd name="connsiteY29" fmla="*/ 285149 h 1782359"/>
              <a:gd name="connsiteX30" fmla="*/ 41150 w 82298"/>
              <a:gd name="connsiteY30" fmla="*/ 0 h 1782359"/>
              <a:gd name="connsiteX31" fmla="*/ 82298 w 82298"/>
              <a:gd name="connsiteY31" fmla="*/ 41148 h 1782359"/>
              <a:gd name="connsiteX32" fmla="*/ 41150 w 82298"/>
              <a:gd name="connsiteY32" fmla="*/ 82296 h 1782359"/>
              <a:gd name="connsiteX33" fmla="*/ 0 w 82298"/>
              <a:gd name="connsiteY33" fmla="*/ 41148 h 1782359"/>
              <a:gd name="connsiteX34" fmla="*/ 41150 w 82298"/>
              <a:gd name="connsiteY34" fmla="*/ 0 h 1782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82298" h="1782359">
                <a:moveTo>
                  <a:pt x="41150" y="1700062"/>
                </a:moveTo>
                <a:cubicBezTo>
                  <a:pt x="64009" y="1700062"/>
                  <a:pt x="77725" y="1718350"/>
                  <a:pt x="82298" y="1741210"/>
                </a:cubicBezTo>
                <a:cubicBezTo>
                  <a:pt x="82298" y="1764071"/>
                  <a:pt x="64009" y="1782359"/>
                  <a:pt x="41150" y="1782359"/>
                </a:cubicBezTo>
                <a:cubicBezTo>
                  <a:pt x="18289" y="1782359"/>
                  <a:pt x="0" y="1764071"/>
                  <a:pt x="0" y="1741210"/>
                </a:cubicBezTo>
                <a:cubicBezTo>
                  <a:pt x="0" y="1718350"/>
                  <a:pt x="18289" y="1700062"/>
                  <a:pt x="41150" y="1700062"/>
                </a:cubicBezTo>
                <a:close/>
                <a:moveTo>
                  <a:pt x="41150" y="1418523"/>
                </a:moveTo>
                <a:cubicBezTo>
                  <a:pt x="64009" y="1418523"/>
                  <a:pt x="77725" y="1436811"/>
                  <a:pt x="82298" y="1459671"/>
                </a:cubicBezTo>
                <a:cubicBezTo>
                  <a:pt x="82298" y="1482532"/>
                  <a:pt x="64009" y="1500820"/>
                  <a:pt x="41150" y="1500820"/>
                </a:cubicBezTo>
                <a:cubicBezTo>
                  <a:pt x="18289" y="1500820"/>
                  <a:pt x="0" y="1482532"/>
                  <a:pt x="0" y="1459671"/>
                </a:cubicBezTo>
                <a:cubicBezTo>
                  <a:pt x="0" y="1436811"/>
                  <a:pt x="18289" y="1418523"/>
                  <a:pt x="41150" y="1418523"/>
                </a:cubicBezTo>
                <a:close/>
                <a:moveTo>
                  <a:pt x="41150" y="1133375"/>
                </a:moveTo>
                <a:cubicBezTo>
                  <a:pt x="64009" y="1133375"/>
                  <a:pt x="77725" y="1151663"/>
                  <a:pt x="82298" y="1174523"/>
                </a:cubicBezTo>
                <a:cubicBezTo>
                  <a:pt x="82298" y="1197383"/>
                  <a:pt x="64009" y="1215671"/>
                  <a:pt x="41150" y="1215671"/>
                </a:cubicBezTo>
                <a:cubicBezTo>
                  <a:pt x="18289" y="1215671"/>
                  <a:pt x="0" y="1197383"/>
                  <a:pt x="0" y="1174523"/>
                </a:cubicBezTo>
                <a:cubicBezTo>
                  <a:pt x="0" y="1151663"/>
                  <a:pt x="18289" y="1133375"/>
                  <a:pt x="41150" y="1133375"/>
                </a:cubicBezTo>
                <a:close/>
                <a:moveTo>
                  <a:pt x="41150" y="851836"/>
                </a:moveTo>
                <a:cubicBezTo>
                  <a:pt x="64009" y="851836"/>
                  <a:pt x="77725" y="870124"/>
                  <a:pt x="82298" y="892984"/>
                </a:cubicBezTo>
                <a:cubicBezTo>
                  <a:pt x="82298" y="915845"/>
                  <a:pt x="64009" y="934133"/>
                  <a:pt x="41150" y="934133"/>
                </a:cubicBezTo>
                <a:cubicBezTo>
                  <a:pt x="18289" y="934133"/>
                  <a:pt x="0" y="915845"/>
                  <a:pt x="0" y="892984"/>
                </a:cubicBezTo>
                <a:cubicBezTo>
                  <a:pt x="0" y="870124"/>
                  <a:pt x="18289" y="851836"/>
                  <a:pt x="41150" y="851836"/>
                </a:cubicBezTo>
                <a:close/>
                <a:moveTo>
                  <a:pt x="41150" y="570297"/>
                </a:moveTo>
                <a:cubicBezTo>
                  <a:pt x="64009" y="570297"/>
                  <a:pt x="77725" y="588585"/>
                  <a:pt x="82298" y="611445"/>
                </a:cubicBezTo>
                <a:cubicBezTo>
                  <a:pt x="82298" y="634306"/>
                  <a:pt x="64009" y="652593"/>
                  <a:pt x="41150" y="652593"/>
                </a:cubicBezTo>
                <a:cubicBezTo>
                  <a:pt x="18289" y="652593"/>
                  <a:pt x="0" y="634306"/>
                  <a:pt x="0" y="611445"/>
                </a:cubicBezTo>
                <a:cubicBezTo>
                  <a:pt x="0" y="588585"/>
                  <a:pt x="18289" y="570297"/>
                  <a:pt x="41150" y="570297"/>
                </a:cubicBezTo>
                <a:close/>
                <a:moveTo>
                  <a:pt x="41150" y="285149"/>
                </a:moveTo>
                <a:cubicBezTo>
                  <a:pt x="64009" y="285149"/>
                  <a:pt x="77725" y="303437"/>
                  <a:pt x="82298" y="326297"/>
                </a:cubicBezTo>
                <a:cubicBezTo>
                  <a:pt x="82298" y="349158"/>
                  <a:pt x="64009" y="367445"/>
                  <a:pt x="41150" y="367445"/>
                </a:cubicBezTo>
                <a:cubicBezTo>
                  <a:pt x="18289" y="367445"/>
                  <a:pt x="0" y="349158"/>
                  <a:pt x="0" y="326297"/>
                </a:cubicBezTo>
                <a:cubicBezTo>
                  <a:pt x="0" y="303437"/>
                  <a:pt x="18289" y="285149"/>
                  <a:pt x="41150" y="285149"/>
                </a:cubicBezTo>
                <a:close/>
                <a:moveTo>
                  <a:pt x="41150" y="0"/>
                </a:moveTo>
                <a:cubicBezTo>
                  <a:pt x="64009" y="0"/>
                  <a:pt x="82298" y="18288"/>
                  <a:pt x="82298" y="41148"/>
                </a:cubicBezTo>
                <a:cubicBezTo>
                  <a:pt x="82298" y="64009"/>
                  <a:pt x="64009" y="82296"/>
                  <a:pt x="41150" y="82296"/>
                </a:cubicBezTo>
                <a:cubicBezTo>
                  <a:pt x="18289" y="82296"/>
                  <a:pt x="0" y="64009"/>
                  <a:pt x="0" y="41148"/>
                </a:cubicBezTo>
                <a:cubicBezTo>
                  <a:pt x="0" y="18288"/>
                  <a:pt x="18289" y="0"/>
                  <a:pt x="41150" y="0"/>
                </a:cubicBezTo>
                <a:close/>
              </a:path>
            </a:pathLst>
          </a:custGeom>
          <a:solidFill>
            <a:srgbClr val="FFFFFF"/>
          </a:solidFill>
          <a:ln w="3609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AF1EABA7-6C72-4602-A742-F374848C6B27}"/>
              </a:ext>
            </a:extLst>
          </p:cNvPr>
          <p:cNvSpPr/>
          <p:nvPr/>
        </p:nvSpPr>
        <p:spPr>
          <a:xfrm>
            <a:off x="1052152" y="7492507"/>
            <a:ext cx="82297" cy="1782359"/>
          </a:xfrm>
          <a:custGeom>
            <a:avLst/>
            <a:gdLst>
              <a:gd name="connsiteX0" fmla="*/ 41148 w 82297"/>
              <a:gd name="connsiteY0" fmla="*/ 1700061 h 1782359"/>
              <a:gd name="connsiteX1" fmla="*/ 82297 w 82297"/>
              <a:gd name="connsiteY1" fmla="*/ 1741211 h 1782359"/>
              <a:gd name="connsiteX2" fmla="*/ 41148 w 82297"/>
              <a:gd name="connsiteY2" fmla="*/ 1782359 h 1782359"/>
              <a:gd name="connsiteX3" fmla="*/ 0 w 82297"/>
              <a:gd name="connsiteY3" fmla="*/ 1741211 h 1782359"/>
              <a:gd name="connsiteX4" fmla="*/ 41148 w 82297"/>
              <a:gd name="connsiteY4" fmla="*/ 1700061 h 1782359"/>
              <a:gd name="connsiteX5" fmla="*/ 41148 w 82297"/>
              <a:gd name="connsiteY5" fmla="*/ 1418523 h 1782359"/>
              <a:gd name="connsiteX6" fmla="*/ 82297 w 82297"/>
              <a:gd name="connsiteY6" fmla="*/ 1459671 h 1782359"/>
              <a:gd name="connsiteX7" fmla="*/ 41148 w 82297"/>
              <a:gd name="connsiteY7" fmla="*/ 1500819 h 1782359"/>
              <a:gd name="connsiteX8" fmla="*/ 0 w 82297"/>
              <a:gd name="connsiteY8" fmla="*/ 1459671 h 1782359"/>
              <a:gd name="connsiteX9" fmla="*/ 41148 w 82297"/>
              <a:gd name="connsiteY9" fmla="*/ 1418523 h 1782359"/>
              <a:gd name="connsiteX10" fmla="*/ 41148 w 82297"/>
              <a:gd name="connsiteY10" fmla="*/ 1133374 h 1782359"/>
              <a:gd name="connsiteX11" fmla="*/ 82297 w 82297"/>
              <a:gd name="connsiteY11" fmla="*/ 1174523 h 1782359"/>
              <a:gd name="connsiteX12" fmla="*/ 41148 w 82297"/>
              <a:gd name="connsiteY12" fmla="*/ 1215671 h 1782359"/>
              <a:gd name="connsiteX13" fmla="*/ 0 w 82297"/>
              <a:gd name="connsiteY13" fmla="*/ 1174523 h 1782359"/>
              <a:gd name="connsiteX14" fmla="*/ 41148 w 82297"/>
              <a:gd name="connsiteY14" fmla="*/ 1133374 h 1782359"/>
              <a:gd name="connsiteX15" fmla="*/ 41148 w 82297"/>
              <a:gd name="connsiteY15" fmla="*/ 851835 h 1782359"/>
              <a:gd name="connsiteX16" fmla="*/ 82297 w 82297"/>
              <a:gd name="connsiteY16" fmla="*/ 892984 h 1782359"/>
              <a:gd name="connsiteX17" fmla="*/ 41148 w 82297"/>
              <a:gd name="connsiteY17" fmla="*/ 934132 h 1782359"/>
              <a:gd name="connsiteX18" fmla="*/ 0 w 82297"/>
              <a:gd name="connsiteY18" fmla="*/ 892984 h 1782359"/>
              <a:gd name="connsiteX19" fmla="*/ 41148 w 82297"/>
              <a:gd name="connsiteY19" fmla="*/ 851835 h 1782359"/>
              <a:gd name="connsiteX20" fmla="*/ 41148 w 82297"/>
              <a:gd name="connsiteY20" fmla="*/ 566687 h 1782359"/>
              <a:gd name="connsiteX21" fmla="*/ 82297 w 82297"/>
              <a:gd name="connsiteY21" fmla="*/ 607835 h 1782359"/>
              <a:gd name="connsiteX22" fmla="*/ 41148 w 82297"/>
              <a:gd name="connsiteY22" fmla="*/ 648984 h 1782359"/>
              <a:gd name="connsiteX23" fmla="*/ 0 w 82297"/>
              <a:gd name="connsiteY23" fmla="*/ 607835 h 1782359"/>
              <a:gd name="connsiteX24" fmla="*/ 41148 w 82297"/>
              <a:gd name="connsiteY24" fmla="*/ 566687 h 1782359"/>
              <a:gd name="connsiteX25" fmla="*/ 41148 w 82297"/>
              <a:gd name="connsiteY25" fmla="*/ 285148 h 1782359"/>
              <a:gd name="connsiteX26" fmla="*/ 82297 w 82297"/>
              <a:gd name="connsiteY26" fmla="*/ 326297 h 1782359"/>
              <a:gd name="connsiteX27" fmla="*/ 41148 w 82297"/>
              <a:gd name="connsiteY27" fmla="*/ 367445 h 1782359"/>
              <a:gd name="connsiteX28" fmla="*/ 0 w 82297"/>
              <a:gd name="connsiteY28" fmla="*/ 326297 h 1782359"/>
              <a:gd name="connsiteX29" fmla="*/ 41148 w 82297"/>
              <a:gd name="connsiteY29" fmla="*/ 285148 h 1782359"/>
              <a:gd name="connsiteX30" fmla="*/ 41148 w 82297"/>
              <a:gd name="connsiteY30" fmla="*/ 0 h 1782359"/>
              <a:gd name="connsiteX31" fmla="*/ 82297 w 82297"/>
              <a:gd name="connsiteY31" fmla="*/ 41148 h 1782359"/>
              <a:gd name="connsiteX32" fmla="*/ 41148 w 82297"/>
              <a:gd name="connsiteY32" fmla="*/ 82297 h 1782359"/>
              <a:gd name="connsiteX33" fmla="*/ 0 w 82297"/>
              <a:gd name="connsiteY33" fmla="*/ 41148 h 1782359"/>
              <a:gd name="connsiteX34" fmla="*/ 41148 w 82297"/>
              <a:gd name="connsiteY34" fmla="*/ 0 h 1782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82297" h="1782359">
                <a:moveTo>
                  <a:pt x="41148" y="1700061"/>
                </a:moveTo>
                <a:cubicBezTo>
                  <a:pt x="59436" y="1700061"/>
                  <a:pt x="77725" y="1718350"/>
                  <a:pt x="82297" y="1741211"/>
                </a:cubicBezTo>
                <a:cubicBezTo>
                  <a:pt x="82297" y="1764070"/>
                  <a:pt x="64009" y="1782359"/>
                  <a:pt x="41148" y="1782359"/>
                </a:cubicBezTo>
                <a:cubicBezTo>
                  <a:pt x="18288" y="1782359"/>
                  <a:pt x="0" y="1764070"/>
                  <a:pt x="0" y="1741211"/>
                </a:cubicBezTo>
                <a:cubicBezTo>
                  <a:pt x="0" y="1718350"/>
                  <a:pt x="18288" y="1700061"/>
                  <a:pt x="41148" y="1700061"/>
                </a:cubicBezTo>
                <a:close/>
                <a:moveTo>
                  <a:pt x="41148" y="1418523"/>
                </a:moveTo>
                <a:cubicBezTo>
                  <a:pt x="59436" y="1418523"/>
                  <a:pt x="77725" y="1432238"/>
                  <a:pt x="82297" y="1459671"/>
                </a:cubicBezTo>
                <a:cubicBezTo>
                  <a:pt x="82297" y="1482530"/>
                  <a:pt x="64009" y="1500819"/>
                  <a:pt x="41148" y="1500819"/>
                </a:cubicBezTo>
                <a:cubicBezTo>
                  <a:pt x="18288" y="1500819"/>
                  <a:pt x="0" y="1482530"/>
                  <a:pt x="0" y="1459671"/>
                </a:cubicBezTo>
                <a:cubicBezTo>
                  <a:pt x="0" y="1436811"/>
                  <a:pt x="18288" y="1418523"/>
                  <a:pt x="41148" y="1418523"/>
                </a:cubicBezTo>
                <a:close/>
                <a:moveTo>
                  <a:pt x="41148" y="1133374"/>
                </a:moveTo>
                <a:cubicBezTo>
                  <a:pt x="59436" y="1133374"/>
                  <a:pt x="77725" y="1151662"/>
                  <a:pt x="82297" y="1174523"/>
                </a:cubicBezTo>
                <a:cubicBezTo>
                  <a:pt x="82297" y="1197383"/>
                  <a:pt x="64009" y="1215671"/>
                  <a:pt x="41148" y="1215671"/>
                </a:cubicBezTo>
                <a:cubicBezTo>
                  <a:pt x="18288" y="1215671"/>
                  <a:pt x="0" y="1197383"/>
                  <a:pt x="0" y="1174523"/>
                </a:cubicBezTo>
                <a:cubicBezTo>
                  <a:pt x="0" y="1151662"/>
                  <a:pt x="18288" y="1133374"/>
                  <a:pt x="41148" y="1133374"/>
                </a:cubicBezTo>
                <a:close/>
                <a:moveTo>
                  <a:pt x="41148" y="851835"/>
                </a:moveTo>
                <a:cubicBezTo>
                  <a:pt x="59436" y="851835"/>
                  <a:pt x="77725" y="870123"/>
                  <a:pt x="82297" y="892984"/>
                </a:cubicBezTo>
                <a:cubicBezTo>
                  <a:pt x="82297" y="915844"/>
                  <a:pt x="64009" y="934132"/>
                  <a:pt x="41148" y="934132"/>
                </a:cubicBezTo>
                <a:cubicBezTo>
                  <a:pt x="18288" y="934132"/>
                  <a:pt x="0" y="915844"/>
                  <a:pt x="0" y="892984"/>
                </a:cubicBezTo>
                <a:cubicBezTo>
                  <a:pt x="0" y="870123"/>
                  <a:pt x="18288" y="851835"/>
                  <a:pt x="41148" y="851835"/>
                </a:cubicBezTo>
                <a:close/>
                <a:moveTo>
                  <a:pt x="41148" y="566687"/>
                </a:moveTo>
                <a:cubicBezTo>
                  <a:pt x="59436" y="566687"/>
                  <a:pt x="77725" y="584975"/>
                  <a:pt x="82297" y="607835"/>
                </a:cubicBezTo>
                <a:cubicBezTo>
                  <a:pt x="82297" y="630694"/>
                  <a:pt x="64009" y="648984"/>
                  <a:pt x="41148" y="648984"/>
                </a:cubicBezTo>
                <a:cubicBezTo>
                  <a:pt x="18288" y="648984"/>
                  <a:pt x="0" y="630694"/>
                  <a:pt x="0" y="607835"/>
                </a:cubicBezTo>
                <a:cubicBezTo>
                  <a:pt x="0" y="584975"/>
                  <a:pt x="18288" y="566687"/>
                  <a:pt x="41148" y="566687"/>
                </a:cubicBezTo>
                <a:close/>
                <a:moveTo>
                  <a:pt x="41148" y="285148"/>
                </a:moveTo>
                <a:cubicBezTo>
                  <a:pt x="59436" y="285148"/>
                  <a:pt x="77725" y="303436"/>
                  <a:pt x="82297" y="326297"/>
                </a:cubicBezTo>
                <a:cubicBezTo>
                  <a:pt x="82297" y="349157"/>
                  <a:pt x="64009" y="367445"/>
                  <a:pt x="41148" y="367445"/>
                </a:cubicBezTo>
                <a:cubicBezTo>
                  <a:pt x="18288" y="367445"/>
                  <a:pt x="0" y="349157"/>
                  <a:pt x="0" y="326297"/>
                </a:cubicBezTo>
                <a:cubicBezTo>
                  <a:pt x="0" y="303436"/>
                  <a:pt x="18288" y="285148"/>
                  <a:pt x="41148" y="285148"/>
                </a:cubicBezTo>
                <a:close/>
                <a:moveTo>
                  <a:pt x="41148" y="0"/>
                </a:moveTo>
                <a:cubicBezTo>
                  <a:pt x="64009" y="0"/>
                  <a:pt x="82297" y="18288"/>
                  <a:pt x="82297" y="41148"/>
                </a:cubicBezTo>
                <a:cubicBezTo>
                  <a:pt x="82297" y="64007"/>
                  <a:pt x="64009" y="82297"/>
                  <a:pt x="41148" y="82297"/>
                </a:cubicBezTo>
                <a:cubicBezTo>
                  <a:pt x="18288" y="82297"/>
                  <a:pt x="0" y="64007"/>
                  <a:pt x="0" y="41148"/>
                </a:cubicBezTo>
                <a:cubicBezTo>
                  <a:pt x="0" y="18288"/>
                  <a:pt x="18288" y="0"/>
                  <a:pt x="41148" y="0"/>
                </a:cubicBezTo>
                <a:close/>
              </a:path>
            </a:pathLst>
          </a:custGeom>
          <a:solidFill>
            <a:srgbClr val="FFFFFF"/>
          </a:solidFill>
          <a:ln w="3609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3" name="Graphic 52">
            <a:extLst>
              <a:ext uri="{FF2B5EF4-FFF2-40B4-BE49-F238E27FC236}">
                <a16:creationId xmlns:a16="http://schemas.microsoft.com/office/drawing/2014/main" id="{74709E25-08E2-44CF-851E-4D15556A0D21}"/>
              </a:ext>
            </a:extLst>
          </p:cNvPr>
          <p:cNvGrpSpPr/>
          <p:nvPr/>
        </p:nvGrpSpPr>
        <p:grpSpPr>
          <a:xfrm rot="15300000">
            <a:off x="4843954" y="5880771"/>
            <a:ext cx="1710976" cy="1710976"/>
            <a:chOff x="3143249" y="5810249"/>
            <a:chExt cx="1274650" cy="1274650"/>
          </a:xfrm>
          <a:solidFill>
            <a:schemeClr val="accent1"/>
          </a:solidFill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5AD9750A-6C7D-42F3-8BF4-A23F9245F730}"/>
                </a:ext>
              </a:extLst>
            </p:cNvPr>
            <p:cNvSpPr/>
            <p:nvPr/>
          </p:nvSpPr>
          <p:spPr>
            <a:xfrm>
              <a:off x="3143249" y="5810249"/>
              <a:ext cx="1274650" cy="1274650"/>
            </a:xfrm>
            <a:custGeom>
              <a:avLst/>
              <a:gdLst>
                <a:gd name="connsiteX0" fmla="*/ 1274650 w 1274650"/>
                <a:gd name="connsiteY0" fmla="*/ 637325 h 1274650"/>
                <a:gd name="connsiteX1" fmla="*/ 637325 w 1274650"/>
                <a:gd name="connsiteY1" fmla="*/ 1274650 h 1274650"/>
                <a:gd name="connsiteX2" fmla="*/ 0 w 1274650"/>
                <a:gd name="connsiteY2" fmla="*/ 637325 h 1274650"/>
                <a:gd name="connsiteX3" fmla="*/ 637325 w 1274650"/>
                <a:gd name="connsiteY3" fmla="*/ 0 h 1274650"/>
                <a:gd name="connsiteX4" fmla="*/ 1274650 w 1274650"/>
                <a:gd name="connsiteY4" fmla="*/ 637325 h 12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650" h="1274650">
                  <a:moveTo>
                    <a:pt x="1274650" y="637325"/>
                  </a:moveTo>
                  <a:cubicBezTo>
                    <a:pt x="1274650" y="989310"/>
                    <a:pt x="989310" y="1274650"/>
                    <a:pt x="637325" y="1274650"/>
                  </a:cubicBezTo>
                  <a:cubicBezTo>
                    <a:pt x="285340" y="1274650"/>
                    <a:pt x="0" y="989310"/>
                    <a:pt x="0" y="637325"/>
                  </a:cubicBezTo>
                  <a:cubicBezTo>
                    <a:pt x="0" y="285340"/>
                    <a:pt x="285340" y="0"/>
                    <a:pt x="637325" y="0"/>
                  </a:cubicBezTo>
                  <a:cubicBezTo>
                    <a:pt x="989310" y="0"/>
                    <a:pt x="1274650" y="285340"/>
                    <a:pt x="1274650" y="637325"/>
                  </a:cubicBezTo>
                  <a:close/>
                </a:path>
              </a:pathLst>
            </a:custGeom>
            <a:noFill/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8CFBCC09-3D2D-4D57-833B-FDA31B0CF078}"/>
                </a:ext>
              </a:extLst>
            </p:cNvPr>
            <p:cNvSpPr/>
            <p:nvPr/>
          </p:nvSpPr>
          <p:spPr>
            <a:xfrm>
              <a:off x="3814792" y="5810249"/>
              <a:ext cx="603106" cy="603106"/>
            </a:xfrm>
            <a:custGeom>
              <a:avLst/>
              <a:gdLst>
                <a:gd name="connsiteX0" fmla="*/ 603106 w 603106"/>
                <a:gd name="connsiteY0" fmla="*/ 603106 h 603106"/>
                <a:gd name="connsiteX1" fmla="*/ 406348 w 603106"/>
                <a:gd name="connsiteY1" fmla="*/ 603106 h 603106"/>
                <a:gd name="connsiteX2" fmla="*/ 0 w 603106"/>
                <a:gd name="connsiteY2" fmla="*/ 196758 h 603106"/>
                <a:gd name="connsiteX3" fmla="*/ 0 w 603106"/>
                <a:gd name="connsiteY3" fmla="*/ 0 h 603106"/>
                <a:gd name="connsiteX4" fmla="*/ 603106 w 603106"/>
                <a:gd name="connsiteY4" fmla="*/ 603106 h 603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106" h="603106">
                  <a:moveTo>
                    <a:pt x="603106" y="603106"/>
                  </a:moveTo>
                  <a:lnTo>
                    <a:pt x="406348" y="603106"/>
                  </a:lnTo>
                  <a:cubicBezTo>
                    <a:pt x="406348" y="378546"/>
                    <a:pt x="224561" y="196758"/>
                    <a:pt x="0" y="196758"/>
                  </a:cubicBezTo>
                  <a:lnTo>
                    <a:pt x="0" y="0"/>
                  </a:lnTo>
                  <a:cubicBezTo>
                    <a:pt x="333633" y="0"/>
                    <a:pt x="603106" y="271612"/>
                    <a:pt x="603106" y="603106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56" name="Graphic 52">
            <a:extLst>
              <a:ext uri="{FF2B5EF4-FFF2-40B4-BE49-F238E27FC236}">
                <a16:creationId xmlns:a16="http://schemas.microsoft.com/office/drawing/2014/main" id="{59EE2BE7-6C22-4072-B68C-568DA6B0AA22}"/>
              </a:ext>
            </a:extLst>
          </p:cNvPr>
          <p:cNvGrpSpPr/>
          <p:nvPr/>
        </p:nvGrpSpPr>
        <p:grpSpPr>
          <a:xfrm rot="6020880">
            <a:off x="-446817" y="4418"/>
            <a:ext cx="1710976" cy="1710976"/>
            <a:chOff x="3143249" y="5810249"/>
            <a:chExt cx="1274650" cy="1274650"/>
          </a:xfrm>
          <a:solidFill>
            <a:schemeClr val="accent1"/>
          </a:solidFill>
        </p:grpSpPr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0425943F-6277-4359-8BCB-B2416A4F85E2}"/>
                </a:ext>
              </a:extLst>
            </p:cNvPr>
            <p:cNvSpPr/>
            <p:nvPr/>
          </p:nvSpPr>
          <p:spPr>
            <a:xfrm>
              <a:off x="3143249" y="5810249"/>
              <a:ext cx="1274650" cy="1274650"/>
            </a:xfrm>
            <a:custGeom>
              <a:avLst/>
              <a:gdLst>
                <a:gd name="connsiteX0" fmla="*/ 1274650 w 1274650"/>
                <a:gd name="connsiteY0" fmla="*/ 637325 h 1274650"/>
                <a:gd name="connsiteX1" fmla="*/ 637325 w 1274650"/>
                <a:gd name="connsiteY1" fmla="*/ 1274650 h 1274650"/>
                <a:gd name="connsiteX2" fmla="*/ 0 w 1274650"/>
                <a:gd name="connsiteY2" fmla="*/ 637325 h 1274650"/>
                <a:gd name="connsiteX3" fmla="*/ 637325 w 1274650"/>
                <a:gd name="connsiteY3" fmla="*/ 0 h 1274650"/>
                <a:gd name="connsiteX4" fmla="*/ 1274650 w 1274650"/>
                <a:gd name="connsiteY4" fmla="*/ 637325 h 12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650" h="1274650">
                  <a:moveTo>
                    <a:pt x="1274650" y="637325"/>
                  </a:moveTo>
                  <a:cubicBezTo>
                    <a:pt x="1274650" y="989310"/>
                    <a:pt x="989310" y="1274650"/>
                    <a:pt x="637325" y="1274650"/>
                  </a:cubicBezTo>
                  <a:cubicBezTo>
                    <a:pt x="285340" y="1274650"/>
                    <a:pt x="0" y="989310"/>
                    <a:pt x="0" y="637325"/>
                  </a:cubicBezTo>
                  <a:cubicBezTo>
                    <a:pt x="0" y="285340"/>
                    <a:pt x="285340" y="0"/>
                    <a:pt x="637325" y="0"/>
                  </a:cubicBezTo>
                  <a:cubicBezTo>
                    <a:pt x="989310" y="0"/>
                    <a:pt x="1274650" y="285340"/>
                    <a:pt x="1274650" y="637325"/>
                  </a:cubicBezTo>
                  <a:close/>
                </a:path>
              </a:pathLst>
            </a:custGeom>
            <a:noFill/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852AF3E5-5F69-4CBD-A525-FAF2AFD329B6}"/>
                </a:ext>
              </a:extLst>
            </p:cNvPr>
            <p:cNvSpPr/>
            <p:nvPr/>
          </p:nvSpPr>
          <p:spPr>
            <a:xfrm>
              <a:off x="3814792" y="5810249"/>
              <a:ext cx="603106" cy="603106"/>
            </a:xfrm>
            <a:custGeom>
              <a:avLst/>
              <a:gdLst>
                <a:gd name="connsiteX0" fmla="*/ 603106 w 603106"/>
                <a:gd name="connsiteY0" fmla="*/ 603106 h 603106"/>
                <a:gd name="connsiteX1" fmla="*/ 406348 w 603106"/>
                <a:gd name="connsiteY1" fmla="*/ 603106 h 603106"/>
                <a:gd name="connsiteX2" fmla="*/ 0 w 603106"/>
                <a:gd name="connsiteY2" fmla="*/ 196758 h 603106"/>
                <a:gd name="connsiteX3" fmla="*/ 0 w 603106"/>
                <a:gd name="connsiteY3" fmla="*/ 0 h 603106"/>
                <a:gd name="connsiteX4" fmla="*/ 603106 w 603106"/>
                <a:gd name="connsiteY4" fmla="*/ 603106 h 603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106" h="603106">
                  <a:moveTo>
                    <a:pt x="603106" y="603106"/>
                  </a:moveTo>
                  <a:lnTo>
                    <a:pt x="406348" y="603106"/>
                  </a:lnTo>
                  <a:cubicBezTo>
                    <a:pt x="406348" y="378546"/>
                    <a:pt x="224561" y="196758"/>
                    <a:pt x="0" y="196758"/>
                  </a:cubicBezTo>
                  <a:lnTo>
                    <a:pt x="0" y="0"/>
                  </a:lnTo>
                  <a:cubicBezTo>
                    <a:pt x="333633" y="0"/>
                    <a:pt x="603106" y="271612"/>
                    <a:pt x="603106" y="603106"/>
                  </a:cubicBezTo>
                  <a:close/>
                </a:path>
              </a:pathLst>
            </a:custGeom>
            <a:solidFill>
              <a:schemeClr val="accent2"/>
            </a:solidFill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9" name="Graphic 52">
            <a:extLst>
              <a:ext uri="{FF2B5EF4-FFF2-40B4-BE49-F238E27FC236}">
                <a16:creationId xmlns:a16="http://schemas.microsoft.com/office/drawing/2014/main" id="{0468D530-B924-4676-BC35-3819BED3BED6}"/>
              </a:ext>
            </a:extLst>
          </p:cNvPr>
          <p:cNvGrpSpPr/>
          <p:nvPr/>
        </p:nvGrpSpPr>
        <p:grpSpPr>
          <a:xfrm rot="900000">
            <a:off x="705016" y="10681849"/>
            <a:ext cx="1710976" cy="1710976"/>
            <a:chOff x="3143249" y="5810249"/>
            <a:chExt cx="1274650" cy="1274650"/>
          </a:xfrm>
          <a:solidFill>
            <a:schemeClr val="accent1"/>
          </a:solidFill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0363EF43-A276-44E3-A6E2-8376B28366B1}"/>
                </a:ext>
              </a:extLst>
            </p:cNvPr>
            <p:cNvSpPr/>
            <p:nvPr/>
          </p:nvSpPr>
          <p:spPr>
            <a:xfrm>
              <a:off x="3143249" y="5810249"/>
              <a:ext cx="1274650" cy="1274650"/>
            </a:xfrm>
            <a:custGeom>
              <a:avLst/>
              <a:gdLst>
                <a:gd name="connsiteX0" fmla="*/ 1274650 w 1274650"/>
                <a:gd name="connsiteY0" fmla="*/ 637325 h 1274650"/>
                <a:gd name="connsiteX1" fmla="*/ 637325 w 1274650"/>
                <a:gd name="connsiteY1" fmla="*/ 1274650 h 1274650"/>
                <a:gd name="connsiteX2" fmla="*/ 0 w 1274650"/>
                <a:gd name="connsiteY2" fmla="*/ 637325 h 1274650"/>
                <a:gd name="connsiteX3" fmla="*/ 637325 w 1274650"/>
                <a:gd name="connsiteY3" fmla="*/ 0 h 1274650"/>
                <a:gd name="connsiteX4" fmla="*/ 1274650 w 1274650"/>
                <a:gd name="connsiteY4" fmla="*/ 637325 h 12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650" h="1274650">
                  <a:moveTo>
                    <a:pt x="1274650" y="637325"/>
                  </a:moveTo>
                  <a:cubicBezTo>
                    <a:pt x="1274650" y="989310"/>
                    <a:pt x="989310" y="1274650"/>
                    <a:pt x="637325" y="1274650"/>
                  </a:cubicBezTo>
                  <a:cubicBezTo>
                    <a:pt x="285340" y="1274650"/>
                    <a:pt x="0" y="989310"/>
                    <a:pt x="0" y="637325"/>
                  </a:cubicBezTo>
                  <a:cubicBezTo>
                    <a:pt x="0" y="285340"/>
                    <a:pt x="285340" y="0"/>
                    <a:pt x="637325" y="0"/>
                  </a:cubicBezTo>
                  <a:cubicBezTo>
                    <a:pt x="989310" y="0"/>
                    <a:pt x="1274650" y="285340"/>
                    <a:pt x="1274650" y="637325"/>
                  </a:cubicBezTo>
                  <a:close/>
                </a:path>
              </a:pathLst>
            </a:custGeom>
            <a:noFill/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4088C06E-13F9-4397-A480-353B1212FD5F}"/>
                </a:ext>
              </a:extLst>
            </p:cNvPr>
            <p:cNvSpPr/>
            <p:nvPr/>
          </p:nvSpPr>
          <p:spPr>
            <a:xfrm>
              <a:off x="3814792" y="5810249"/>
              <a:ext cx="603106" cy="603106"/>
            </a:xfrm>
            <a:custGeom>
              <a:avLst/>
              <a:gdLst>
                <a:gd name="connsiteX0" fmla="*/ 603106 w 603106"/>
                <a:gd name="connsiteY0" fmla="*/ 603106 h 603106"/>
                <a:gd name="connsiteX1" fmla="*/ 406348 w 603106"/>
                <a:gd name="connsiteY1" fmla="*/ 603106 h 603106"/>
                <a:gd name="connsiteX2" fmla="*/ 0 w 603106"/>
                <a:gd name="connsiteY2" fmla="*/ 196758 h 603106"/>
                <a:gd name="connsiteX3" fmla="*/ 0 w 603106"/>
                <a:gd name="connsiteY3" fmla="*/ 0 h 603106"/>
                <a:gd name="connsiteX4" fmla="*/ 603106 w 603106"/>
                <a:gd name="connsiteY4" fmla="*/ 603106 h 603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106" h="603106">
                  <a:moveTo>
                    <a:pt x="603106" y="603106"/>
                  </a:moveTo>
                  <a:lnTo>
                    <a:pt x="406348" y="603106"/>
                  </a:lnTo>
                  <a:cubicBezTo>
                    <a:pt x="406348" y="378546"/>
                    <a:pt x="224561" y="196758"/>
                    <a:pt x="0" y="196758"/>
                  </a:cubicBezTo>
                  <a:lnTo>
                    <a:pt x="0" y="0"/>
                  </a:lnTo>
                  <a:cubicBezTo>
                    <a:pt x="333633" y="0"/>
                    <a:pt x="603106" y="271612"/>
                    <a:pt x="603106" y="603106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379683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4.44444E-6 4.375E-6 L -0.05301 -0.03125 " pathEditMode="relative" rAng="0" ptsTypes="AA">
                                      <p:cBhvr>
                                        <p:cTn id="10" dur="3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62" y="-156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" presetClass="entr" presetSubtype="6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pat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96296E-6 -2.70833E-6 L 0.0338 0.01029 " pathEditMode="relative" rAng="0" ptsTypes="AA">
                                      <p:cBhvr>
                                        <p:cTn id="16" dur="3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0" y="50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375E-6 L 0.00139 0.02318 " pathEditMode="relative" rAng="0" ptsTypes="AA">
                                      <p:cBhvr>
                                        <p:cTn id="18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115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6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7143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4" presetClass="path" presetSubtype="0" accel="50000" decel="50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-1.25E-6 L 0 -0.01562 " pathEditMode="relative" rAng="0" ptsTypes="AA">
                                      <p:cBhvr>
                                        <p:cTn id="35" dur="16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4" presetClass="path" presetSubtype="0" accel="50000" decel="50000" autoRev="1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0 3.33333E-6 L 0 -0.01563 " pathEditMode="relative" rAng="0" ptsTypes="AA">
                                      <p:cBhvr>
                                        <p:cTn id="40" dur="1675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50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0" presetClass="entr" presetSubtype="0" decel="100000" fill="hold" nodeType="withEffect">
                                  <p:stCondLst>
                                    <p:cond delay="12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40741E-7 -2.08333E-7 L -7.40741E-7 0.06185 " pathEditMode="relative" rAng="0" ptsTypes="AA">
                                      <p:cBhvr>
                                        <p:cTn id="58" dur="2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86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9259E-6 3.54167E-6 L -2.59259E-6 -0.03529 " pathEditMode="relative" rAng="0" ptsTypes="AA">
                                      <p:cBhvr>
                                        <p:cTn id="63" dur="2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71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8" presetClass="emph" presetSubtype="0" accel="40000" decel="6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68" dur="2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8" presetClass="emph" presetSubtype="0" accel="40000" decel="6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73" dur="2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8" presetClass="emph" presetSubtype="0" accel="40000" decel="6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78" dur="2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0" dur="4500" fill="hold"/>
                                        <p:tgtEl>
                                          <p:spTgt spid="7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3" grpId="0"/>
      <p:bldP spid="44" grpId="0"/>
      <p:bldP spid="45" grpId="0"/>
      <p:bldP spid="46" grpId="0" animBg="1"/>
      <p:bldP spid="46" grpId="1" animBg="1"/>
      <p:bldP spid="47" grpId="0" animBg="1"/>
      <p:bldP spid="47" grpId="1" animBg="1"/>
      <p:bldP spid="50" grpId="0"/>
      <p:bldP spid="51" grpId="0" animBg="1"/>
      <p:bldP spid="51" grpId="1" animBg="1"/>
      <p:bldP spid="52" grpId="0" animBg="1"/>
      <p:bldP spid="5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7942AFC6-9B2A-417B-8741-ACDA77A0AEB0}"/>
              </a:ext>
            </a:extLst>
          </p:cNvPr>
          <p:cNvSpPr/>
          <p:nvPr/>
        </p:nvSpPr>
        <p:spPr>
          <a:xfrm rot="5400000">
            <a:off x="-2670589" y="2667001"/>
            <a:ext cx="12199178" cy="6858000"/>
          </a:xfrm>
          <a:prstGeom prst="rect">
            <a:avLst/>
          </a:prstGeom>
          <a:blipFill dpi="0" rotWithShape="1">
            <a:blip r:embed="rId2">
              <a:alphaModFix amt="60000"/>
            </a:blip>
            <a:srcRect/>
            <a:stretch>
              <a:fillRect t="-9294" b="-929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1A331624-3A0E-4C3B-AEF6-D4B2C7632502}"/>
              </a:ext>
            </a:extLst>
          </p:cNvPr>
          <p:cNvSpPr/>
          <p:nvPr/>
        </p:nvSpPr>
        <p:spPr>
          <a:xfrm>
            <a:off x="0" y="-4011"/>
            <a:ext cx="6868828" cy="12196011"/>
          </a:xfrm>
          <a:custGeom>
            <a:avLst/>
            <a:gdLst>
              <a:gd name="connsiteX0" fmla="*/ 0 w 6868828"/>
              <a:gd name="connsiteY0" fmla="*/ 0 h 12210850"/>
              <a:gd name="connsiteX1" fmla="*/ 6868829 w 6868828"/>
              <a:gd name="connsiteY1" fmla="*/ 0 h 12210850"/>
              <a:gd name="connsiteX2" fmla="*/ 6868829 w 6868828"/>
              <a:gd name="connsiteY2" fmla="*/ 12210850 h 12210850"/>
              <a:gd name="connsiteX3" fmla="*/ 0 w 6868828"/>
              <a:gd name="connsiteY3" fmla="*/ 12210850 h 12210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68828" h="12210850">
                <a:moveTo>
                  <a:pt x="0" y="0"/>
                </a:moveTo>
                <a:lnTo>
                  <a:pt x="6868829" y="0"/>
                </a:lnTo>
                <a:lnTo>
                  <a:pt x="6868829" y="12210850"/>
                </a:lnTo>
                <a:lnTo>
                  <a:pt x="0" y="12210850"/>
                </a:lnTo>
                <a:close/>
              </a:path>
            </a:pathLst>
          </a:custGeom>
          <a:solidFill>
            <a:srgbClr val="FFFFFF"/>
          </a:solidFill>
          <a:ln w="3609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PICTURE">
            <a:extLst>
              <a:ext uri="{FF2B5EF4-FFF2-40B4-BE49-F238E27FC236}">
                <a16:creationId xmlns:a16="http://schemas.microsoft.com/office/drawing/2014/main" id="{637F07E4-7959-4019-BC62-9AA0D079A97F}"/>
              </a:ext>
            </a:extLst>
          </p:cNvPr>
          <p:cNvSpPr/>
          <p:nvPr/>
        </p:nvSpPr>
        <p:spPr>
          <a:xfrm>
            <a:off x="-324452" y="5060349"/>
            <a:ext cx="7517732" cy="5154704"/>
          </a:xfrm>
          <a:custGeom>
            <a:avLst/>
            <a:gdLst>
              <a:gd name="connsiteX0" fmla="*/ 0 w 6868828"/>
              <a:gd name="connsiteY0" fmla="*/ 0 h 4630955"/>
              <a:gd name="connsiteX1" fmla="*/ 6868829 w 6868828"/>
              <a:gd name="connsiteY1" fmla="*/ 0 h 4630955"/>
              <a:gd name="connsiteX2" fmla="*/ 6868829 w 6868828"/>
              <a:gd name="connsiteY2" fmla="*/ 4630955 h 4630955"/>
              <a:gd name="connsiteX3" fmla="*/ 0 w 6868828"/>
              <a:gd name="connsiteY3" fmla="*/ 4630955 h 4630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68828" h="4630955">
                <a:moveTo>
                  <a:pt x="0" y="0"/>
                </a:moveTo>
                <a:lnTo>
                  <a:pt x="6868829" y="0"/>
                </a:lnTo>
                <a:lnTo>
                  <a:pt x="6868829" y="4630955"/>
                </a:lnTo>
                <a:lnTo>
                  <a:pt x="0" y="4630955"/>
                </a:lnTo>
                <a:close/>
              </a:path>
            </a:pathLst>
          </a:custGeom>
          <a:blipFill>
            <a:blip r:embed="rId3"/>
            <a:srcRect/>
            <a:stretch>
              <a:fillRect l="-1426" r="-1426"/>
            </a:stretch>
          </a:blipFill>
          <a:ln w="36095" cap="flat">
            <a:noFill/>
            <a:prstDash val="solid"/>
            <a:miter/>
          </a:ln>
          <a:effectLst>
            <a:innerShdw blurRad="254000">
              <a:prstClr val="black">
                <a:alpha val="80000"/>
              </a:prstClr>
            </a:inn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8" name="Graphic 3">
            <a:extLst>
              <a:ext uri="{FF2B5EF4-FFF2-40B4-BE49-F238E27FC236}">
                <a16:creationId xmlns:a16="http://schemas.microsoft.com/office/drawing/2014/main" id="{624F88DB-8F6C-4FC2-AEA9-9E98EF29AE89}"/>
              </a:ext>
            </a:extLst>
          </p:cNvPr>
          <p:cNvGrpSpPr/>
          <p:nvPr/>
        </p:nvGrpSpPr>
        <p:grpSpPr>
          <a:xfrm>
            <a:off x="0" y="-4011"/>
            <a:ext cx="6876047" cy="2389471"/>
            <a:chOff x="0" y="-4011"/>
            <a:chExt cx="6876047" cy="2389471"/>
          </a:xfrm>
          <a:solidFill>
            <a:schemeClr val="accent1"/>
          </a:solidFill>
          <a:effectLst>
            <a:outerShdw blurRad="177800" dist="38100" dir="5400000" sx="102000" sy="102000" algn="t" rotWithShape="0">
              <a:prstClr val="black">
                <a:alpha val="40000"/>
              </a:prstClr>
            </a:outerShdw>
          </a:effectLst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D50A273D-1E11-438A-9DF6-270054EF60F5}"/>
                </a:ext>
              </a:extLst>
            </p:cNvPr>
            <p:cNvSpPr/>
            <p:nvPr/>
          </p:nvSpPr>
          <p:spPr>
            <a:xfrm>
              <a:off x="0" y="-4011"/>
              <a:ext cx="6876047" cy="2389471"/>
            </a:xfrm>
            <a:custGeom>
              <a:avLst/>
              <a:gdLst>
                <a:gd name="connsiteX0" fmla="*/ 0 w 6876047"/>
                <a:gd name="connsiteY0" fmla="*/ 2389472 h 2389471"/>
                <a:gd name="connsiteX1" fmla="*/ 10828 w 6876047"/>
                <a:gd name="connsiteY1" fmla="*/ 2385862 h 2389471"/>
                <a:gd name="connsiteX2" fmla="*/ 129941 w 6876047"/>
                <a:gd name="connsiteY2" fmla="*/ 2310063 h 2389471"/>
                <a:gd name="connsiteX3" fmla="*/ 299586 w 6876047"/>
                <a:gd name="connsiteY3" fmla="*/ 2360596 h 2389471"/>
                <a:gd name="connsiteX4" fmla="*/ 480060 w 6876047"/>
                <a:gd name="connsiteY4" fmla="*/ 2306454 h 2389471"/>
                <a:gd name="connsiteX5" fmla="*/ 537812 w 6876047"/>
                <a:gd name="connsiteY5" fmla="*/ 2266750 h 2389471"/>
                <a:gd name="connsiteX6" fmla="*/ 721895 w 6876047"/>
                <a:gd name="connsiteY6" fmla="*/ 2310063 h 2389471"/>
                <a:gd name="connsiteX7" fmla="*/ 826569 w 6876047"/>
                <a:gd name="connsiteY7" fmla="*/ 2335330 h 2389471"/>
                <a:gd name="connsiteX8" fmla="*/ 1017872 w 6876047"/>
                <a:gd name="connsiteY8" fmla="*/ 2270359 h 2389471"/>
                <a:gd name="connsiteX9" fmla="*/ 1100890 w 6876047"/>
                <a:gd name="connsiteY9" fmla="*/ 2216217 h 2389471"/>
                <a:gd name="connsiteX10" fmla="*/ 1331896 w 6876047"/>
                <a:gd name="connsiteY10" fmla="*/ 2172903 h 2389471"/>
                <a:gd name="connsiteX11" fmla="*/ 1515979 w 6876047"/>
                <a:gd name="connsiteY11" fmla="*/ 2198170 h 2389471"/>
                <a:gd name="connsiteX12" fmla="*/ 1674796 w 6876047"/>
                <a:gd name="connsiteY12" fmla="*/ 2237874 h 2389471"/>
                <a:gd name="connsiteX13" fmla="*/ 1768642 w 6876047"/>
                <a:gd name="connsiteY13" fmla="*/ 2252312 h 2389471"/>
                <a:gd name="connsiteX14" fmla="*/ 1876926 w 6876047"/>
                <a:gd name="connsiteY14" fmla="*/ 2183732 h 2389471"/>
                <a:gd name="connsiteX15" fmla="*/ 2151246 w 6876047"/>
                <a:gd name="connsiteY15" fmla="*/ 2144028 h 2389471"/>
                <a:gd name="connsiteX16" fmla="*/ 2172903 w 6876047"/>
                <a:gd name="connsiteY16" fmla="*/ 2086276 h 2389471"/>
                <a:gd name="connsiteX17" fmla="*/ 2371424 w 6876047"/>
                <a:gd name="connsiteY17" fmla="*/ 2107933 h 2389471"/>
                <a:gd name="connsiteX18" fmla="*/ 2418347 w 6876047"/>
                <a:gd name="connsiteY18" fmla="*/ 2151247 h 2389471"/>
                <a:gd name="connsiteX19" fmla="*/ 2562726 w 6876047"/>
                <a:gd name="connsiteY19" fmla="*/ 2198170 h 2389471"/>
                <a:gd name="connsiteX20" fmla="*/ 2624087 w 6876047"/>
                <a:gd name="connsiteY20" fmla="*/ 2162075 h 2389471"/>
                <a:gd name="connsiteX21" fmla="*/ 2815390 w 6876047"/>
                <a:gd name="connsiteY21" fmla="*/ 2136809 h 2389471"/>
                <a:gd name="connsiteX22" fmla="*/ 2981425 w 6876047"/>
                <a:gd name="connsiteY22" fmla="*/ 2028524 h 2389471"/>
                <a:gd name="connsiteX23" fmla="*/ 3114976 w 6876047"/>
                <a:gd name="connsiteY23" fmla="*/ 2042962 h 2389471"/>
                <a:gd name="connsiteX24" fmla="*/ 3165508 w 6876047"/>
                <a:gd name="connsiteY24" fmla="*/ 2071838 h 2389471"/>
                <a:gd name="connsiteX25" fmla="*/ 3342373 w 6876047"/>
                <a:gd name="connsiteY25" fmla="*/ 2107933 h 2389471"/>
                <a:gd name="connsiteX26" fmla="*/ 3447047 w 6876047"/>
                <a:gd name="connsiteY26" fmla="*/ 2115152 h 2389471"/>
                <a:gd name="connsiteX27" fmla="*/ 3670835 w 6876047"/>
                <a:gd name="connsiteY27" fmla="*/ 2061010 h 2389471"/>
                <a:gd name="connsiteX28" fmla="*/ 3789947 w 6876047"/>
                <a:gd name="connsiteY28" fmla="*/ 1985211 h 2389471"/>
                <a:gd name="connsiteX29" fmla="*/ 3826042 w 6876047"/>
                <a:gd name="connsiteY29" fmla="*/ 1963554 h 2389471"/>
                <a:gd name="connsiteX30" fmla="*/ 4111191 w 6876047"/>
                <a:gd name="connsiteY30" fmla="*/ 2068229 h 2389471"/>
                <a:gd name="connsiteX31" fmla="*/ 4288055 w 6876047"/>
                <a:gd name="connsiteY31" fmla="*/ 2086276 h 2389471"/>
                <a:gd name="connsiteX32" fmla="*/ 4432434 w 6876047"/>
                <a:gd name="connsiteY32" fmla="*/ 1996039 h 2389471"/>
                <a:gd name="connsiteX33" fmla="*/ 4627345 w 6876047"/>
                <a:gd name="connsiteY33" fmla="*/ 1974382 h 2389471"/>
                <a:gd name="connsiteX34" fmla="*/ 4883618 w 6876047"/>
                <a:gd name="connsiteY34" fmla="*/ 2032134 h 2389471"/>
                <a:gd name="connsiteX35" fmla="*/ 5064092 w 6876047"/>
                <a:gd name="connsiteY35" fmla="*/ 2089886 h 2389471"/>
                <a:gd name="connsiteX36" fmla="*/ 5298708 w 6876047"/>
                <a:gd name="connsiteY36" fmla="*/ 2162075 h 2389471"/>
                <a:gd name="connsiteX37" fmla="*/ 5508057 w 6876047"/>
                <a:gd name="connsiteY37" fmla="*/ 2039353 h 2389471"/>
                <a:gd name="connsiteX38" fmla="*/ 5623560 w 6876047"/>
                <a:gd name="connsiteY38" fmla="*/ 2017696 h 2389471"/>
                <a:gd name="connsiteX39" fmla="*/ 5713797 w 6876047"/>
                <a:gd name="connsiteY39" fmla="*/ 1988820 h 2389471"/>
                <a:gd name="connsiteX40" fmla="*/ 5905099 w 6876047"/>
                <a:gd name="connsiteY40" fmla="*/ 1866098 h 2389471"/>
                <a:gd name="connsiteX41" fmla="*/ 6309360 w 6876047"/>
                <a:gd name="connsiteY41" fmla="*/ 1891364 h 2389471"/>
                <a:gd name="connsiteX42" fmla="*/ 6479006 w 6876047"/>
                <a:gd name="connsiteY42" fmla="*/ 1959944 h 2389471"/>
                <a:gd name="connsiteX43" fmla="*/ 6634213 w 6876047"/>
                <a:gd name="connsiteY43" fmla="*/ 1974382 h 2389471"/>
                <a:gd name="connsiteX44" fmla="*/ 6876048 w 6876047"/>
                <a:gd name="connsiteY44" fmla="*/ 2061010 h 2389471"/>
                <a:gd name="connsiteX45" fmla="*/ 6876048 w 6876047"/>
                <a:gd name="connsiteY45" fmla="*/ 0 h 2389471"/>
                <a:gd name="connsiteX46" fmla="*/ 0 w 6876047"/>
                <a:gd name="connsiteY46" fmla="*/ 0 h 2389471"/>
                <a:gd name="connsiteX47" fmla="*/ 0 w 6876047"/>
                <a:gd name="connsiteY47" fmla="*/ 2389472 h 2389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876047" h="2389471">
                  <a:moveTo>
                    <a:pt x="0" y="2389472"/>
                  </a:moveTo>
                  <a:cubicBezTo>
                    <a:pt x="3609" y="2389472"/>
                    <a:pt x="7219" y="2385862"/>
                    <a:pt x="10828" y="2385862"/>
                  </a:cubicBezTo>
                  <a:cubicBezTo>
                    <a:pt x="75799" y="2353377"/>
                    <a:pt x="129941" y="2310063"/>
                    <a:pt x="129941" y="2310063"/>
                  </a:cubicBezTo>
                  <a:lnTo>
                    <a:pt x="299586" y="2360596"/>
                  </a:lnTo>
                  <a:lnTo>
                    <a:pt x="480060" y="2306454"/>
                  </a:lnTo>
                  <a:lnTo>
                    <a:pt x="537812" y="2266750"/>
                  </a:lnTo>
                  <a:lnTo>
                    <a:pt x="721895" y="2310063"/>
                  </a:lnTo>
                  <a:lnTo>
                    <a:pt x="826569" y="2335330"/>
                  </a:lnTo>
                  <a:cubicBezTo>
                    <a:pt x="924025" y="2317282"/>
                    <a:pt x="974558" y="2284797"/>
                    <a:pt x="1017872" y="2270359"/>
                  </a:cubicBezTo>
                  <a:cubicBezTo>
                    <a:pt x="1061185" y="2255921"/>
                    <a:pt x="1100890" y="2216217"/>
                    <a:pt x="1100890" y="2216217"/>
                  </a:cubicBezTo>
                  <a:lnTo>
                    <a:pt x="1331896" y="2172903"/>
                  </a:lnTo>
                  <a:cubicBezTo>
                    <a:pt x="1451009" y="2234265"/>
                    <a:pt x="1429352" y="2169294"/>
                    <a:pt x="1515979" y="2198170"/>
                  </a:cubicBezTo>
                  <a:cubicBezTo>
                    <a:pt x="1602606" y="2227046"/>
                    <a:pt x="1674796" y="2237874"/>
                    <a:pt x="1674796" y="2237874"/>
                  </a:cubicBezTo>
                  <a:cubicBezTo>
                    <a:pt x="1674796" y="2237874"/>
                    <a:pt x="1725328" y="2266750"/>
                    <a:pt x="1768642" y="2252312"/>
                  </a:cubicBezTo>
                  <a:cubicBezTo>
                    <a:pt x="1811956" y="2237874"/>
                    <a:pt x="1801127" y="2187341"/>
                    <a:pt x="1876926" y="2183732"/>
                  </a:cubicBezTo>
                  <a:cubicBezTo>
                    <a:pt x="1952725" y="2180122"/>
                    <a:pt x="2129590" y="2198170"/>
                    <a:pt x="2151246" y="2144028"/>
                  </a:cubicBezTo>
                  <a:cubicBezTo>
                    <a:pt x="2172903" y="2086276"/>
                    <a:pt x="2172903" y="2086276"/>
                    <a:pt x="2172903" y="2086276"/>
                  </a:cubicBezTo>
                  <a:lnTo>
                    <a:pt x="2371424" y="2107933"/>
                  </a:lnTo>
                  <a:lnTo>
                    <a:pt x="2418347" y="2151247"/>
                  </a:lnTo>
                  <a:lnTo>
                    <a:pt x="2562726" y="2198170"/>
                  </a:lnTo>
                  <a:cubicBezTo>
                    <a:pt x="2562726" y="2198170"/>
                    <a:pt x="2548288" y="2162075"/>
                    <a:pt x="2624087" y="2162075"/>
                  </a:cubicBezTo>
                  <a:cubicBezTo>
                    <a:pt x="2703496" y="2162075"/>
                    <a:pt x="2696277" y="2194560"/>
                    <a:pt x="2815390" y="2136809"/>
                  </a:cubicBezTo>
                  <a:cubicBezTo>
                    <a:pt x="2930893" y="2075448"/>
                    <a:pt x="2981425" y="2028524"/>
                    <a:pt x="2981425" y="2028524"/>
                  </a:cubicBezTo>
                  <a:cubicBezTo>
                    <a:pt x="3114976" y="2042962"/>
                    <a:pt x="3064443" y="2014087"/>
                    <a:pt x="3114976" y="2042962"/>
                  </a:cubicBezTo>
                  <a:cubicBezTo>
                    <a:pt x="3165508" y="2071838"/>
                    <a:pt x="3165508" y="2071838"/>
                    <a:pt x="3165508" y="2071838"/>
                  </a:cubicBezTo>
                  <a:lnTo>
                    <a:pt x="3342373" y="2107933"/>
                  </a:lnTo>
                  <a:lnTo>
                    <a:pt x="3447047" y="2115152"/>
                  </a:lnTo>
                  <a:cubicBezTo>
                    <a:pt x="3576988" y="2107933"/>
                    <a:pt x="3598645" y="2089886"/>
                    <a:pt x="3670835" y="2061010"/>
                  </a:cubicBezTo>
                  <a:cubicBezTo>
                    <a:pt x="3739415" y="2032134"/>
                    <a:pt x="3753853" y="2006868"/>
                    <a:pt x="3789947" y="1985211"/>
                  </a:cubicBezTo>
                  <a:cubicBezTo>
                    <a:pt x="3826042" y="1963554"/>
                    <a:pt x="3826042" y="1963554"/>
                    <a:pt x="3826042" y="1963554"/>
                  </a:cubicBezTo>
                  <a:lnTo>
                    <a:pt x="4111191" y="2068229"/>
                  </a:lnTo>
                  <a:lnTo>
                    <a:pt x="4288055" y="2086276"/>
                  </a:lnTo>
                  <a:cubicBezTo>
                    <a:pt x="4288055" y="2086276"/>
                    <a:pt x="4324150" y="1988820"/>
                    <a:pt x="4432434" y="1996039"/>
                  </a:cubicBezTo>
                  <a:cubicBezTo>
                    <a:pt x="4537109" y="2003258"/>
                    <a:pt x="4627345" y="1974382"/>
                    <a:pt x="4627345" y="1974382"/>
                  </a:cubicBezTo>
                  <a:cubicBezTo>
                    <a:pt x="4732020" y="1981601"/>
                    <a:pt x="4833085" y="2021305"/>
                    <a:pt x="4883618" y="2032134"/>
                  </a:cubicBezTo>
                  <a:cubicBezTo>
                    <a:pt x="4934151" y="2042962"/>
                    <a:pt x="4995512" y="2082667"/>
                    <a:pt x="5064092" y="2089886"/>
                  </a:cubicBezTo>
                  <a:cubicBezTo>
                    <a:pt x="5129063" y="2097104"/>
                    <a:pt x="5298708" y="2162075"/>
                    <a:pt x="5298708" y="2162075"/>
                  </a:cubicBezTo>
                  <a:cubicBezTo>
                    <a:pt x="5298708" y="2162075"/>
                    <a:pt x="5392554" y="2061010"/>
                    <a:pt x="5508057" y="2039353"/>
                  </a:cubicBezTo>
                  <a:cubicBezTo>
                    <a:pt x="5623560" y="2017696"/>
                    <a:pt x="5623560" y="2017696"/>
                    <a:pt x="5623560" y="2017696"/>
                  </a:cubicBezTo>
                  <a:cubicBezTo>
                    <a:pt x="5623560" y="2017696"/>
                    <a:pt x="5601903" y="2032134"/>
                    <a:pt x="5713797" y="1988820"/>
                  </a:cubicBezTo>
                  <a:cubicBezTo>
                    <a:pt x="5825691" y="1945507"/>
                    <a:pt x="5706578" y="1830003"/>
                    <a:pt x="5905099" y="1866098"/>
                  </a:cubicBezTo>
                  <a:cubicBezTo>
                    <a:pt x="6103620" y="1902193"/>
                    <a:pt x="6240780" y="1848051"/>
                    <a:pt x="6309360" y="1891364"/>
                  </a:cubicBezTo>
                  <a:cubicBezTo>
                    <a:pt x="6374331" y="1938288"/>
                    <a:pt x="6363502" y="1927459"/>
                    <a:pt x="6479006" y="1959944"/>
                  </a:cubicBezTo>
                  <a:cubicBezTo>
                    <a:pt x="6590899" y="1992430"/>
                    <a:pt x="6536757" y="1938288"/>
                    <a:pt x="6634213" y="1974382"/>
                  </a:cubicBezTo>
                  <a:cubicBezTo>
                    <a:pt x="6713621" y="2003258"/>
                    <a:pt x="6811077" y="2042962"/>
                    <a:pt x="6876048" y="2061010"/>
                  </a:cubicBezTo>
                  <a:lnTo>
                    <a:pt x="6876048" y="0"/>
                  </a:lnTo>
                  <a:lnTo>
                    <a:pt x="0" y="0"/>
                  </a:lnTo>
                  <a:lnTo>
                    <a:pt x="0" y="2389472"/>
                  </a:lnTo>
                  <a:close/>
                </a:path>
              </a:pathLst>
            </a:custGeom>
            <a:solidFill>
              <a:schemeClr val="tx2">
                <a:lumMod val="50000"/>
                <a:alpha val="50000"/>
              </a:schemeClr>
            </a:solidFill>
            <a:ln w="360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1EE39BC7-8212-417A-A5CB-0CE34226F82F}"/>
                </a:ext>
              </a:extLst>
            </p:cNvPr>
            <p:cNvSpPr/>
            <p:nvPr/>
          </p:nvSpPr>
          <p:spPr>
            <a:xfrm>
              <a:off x="0" y="-4011"/>
              <a:ext cx="6876047" cy="2234264"/>
            </a:xfrm>
            <a:custGeom>
              <a:avLst/>
              <a:gdLst>
                <a:gd name="connsiteX0" fmla="*/ 6868829 w 6876047"/>
                <a:gd name="connsiteY0" fmla="*/ 0 h 2234264"/>
                <a:gd name="connsiteX1" fmla="*/ 0 w 6876047"/>
                <a:gd name="connsiteY1" fmla="*/ 0 h 2234264"/>
                <a:gd name="connsiteX2" fmla="*/ 0 w 6876047"/>
                <a:gd name="connsiteY2" fmla="*/ 2190951 h 2234264"/>
                <a:gd name="connsiteX3" fmla="*/ 54142 w 6876047"/>
                <a:gd name="connsiteY3" fmla="*/ 2205389 h 2234264"/>
                <a:gd name="connsiteX4" fmla="*/ 155207 w 6876047"/>
                <a:gd name="connsiteY4" fmla="*/ 2234265 h 2234264"/>
                <a:gd name="connsiteX5" fmla="*/ 342900 w 6876047"/>
                <a:gd name="connsiteY5" fmla="*/ 2165685 h 2234264"/>
                <a:gd name="connsiteX6" fmla="*/ 422308 w 6876047"/>
                <a:gd name="connsiteY6" fmla="*/ 2107933 h 2234264"/>
                <a:gd name="connsiteX7" fmla="*/ 649705 w 6876047"/>
                <a:gd name="connsiteY7" fmla="*/ 2064619 h 2234264"/>
                <a:gd name="connsiteX8" fmla="*/ 830179 w 6876047"/>
                <a:gd name="connsiteY8" fmla="*/ 2093495 h 2234264"/>
                <a:gd name="connsiteX9" fmla="*/ 985386 w 6876047"/>
                <a:gd name="connsiteY9" fmla="*/ 2140418 h 2234264"/>
                <a:gd name="connsiteX10" fmla="*/ 1075623 w 6876047"/>
                <a:gd name="connsiteY10" fmla="*/ 2158466 h 2234264"/>
                <a:gd name="connsiteX11" fmla="*/ 1180298 w 6876047"/>
                <a:gd name="connsiteY11" fmla="*/ 2082667 h 2234264"/>
                <a:gd name="connsiteX12" fmla="*/ 1447399 w 6876047"/>
                <a:gd name="connsiteY12" fmla="*/ 2042962 h 2234264"/>
                <a:gd name="connsiteX13" fmla="*/ 1465446 w 6876047"/>
                <a:gd name="connsiteY13" fmla="*/ 1977992 h 2234264"/>
                <a:gd name="connsiteX14" fmla="*/ 1660358 w 6876047"/>
                <a:gd name="connsiteY14" fmla="*/ 2003258 h 2234264"/>
                <a:gd name="connsiteX15" fmla="*/ 1707281 w 6876047"/>
                <a:gd name="connsiteY15" fmla="*/ 2053791 h 2234264"/>
                <a:gd name="connsiteX16" fmla="*/ 1848051 w 6876047"/>
                <a:gd name="connsiteY16" fmla="*/ 2107933 h 2234264"/>
                <a:gd name="connsiteX17" fmla="*/ 1909412 w 6876047"/>
                <a:gd name="connsiteY17" fmla="*/ 2071838 h 2234264"/>
                <a:gd name="connsiteX18" fmla="*/ 2093495 w 6876047"/>
                <a:gd name="connsiteY18" fmla="*/ 2046572 h 2234264"/>
                <a:gd name="connsiteX19" fmla="*/ 2255921 w 6876047"/>
                <a:gd name="connsiteY19" fmla="*/ 1931069 h 2234264"/>
                <a:gd name="connsiteX20" fmla="*/ 2385862 w 6876047"/>
                <a:gd name="connsiteY20" fmla="*/ 1949116 h 2234264"/>
                <a:gd name="connsiteX21" fmla="*/ 2436395 w 6876047"/>
                <a:gd name="connsiteY21" fmla="*/ 1985211 h 2234264"/>
                <a:gd name="connsiteX22" fmla="*/ 2609650 w 6876047"/>
                <a:gd name="connsiteY22" fmla="*/ 2028524 h 2234264"/>
                <a:gd name="connsiteX23" fmla="*/ 2714324 w 6876047"/>
                <a:gd name="connsiteY23" fmla="*/ 2039353 h 2234264"/>
                <a:gd name="connsiteX24" fmla="*/ 2930893 w 6876047"/>
                <a:gd name="connsiteY24" fmla="*/ 1985211 h 2234264"/>
                <a:gd name="connsiteX25" fmla="*/ 3046396 w 6876047"/>
                <a:gd name="connsiteY25" fmla="*/ 1902193 h 2234264"/>
                <a:gd name="connsiteX26" fmla="*/ 3082491 w 6876047"/>
                <a:gd name="connsiteY26" fmla="*/ 1876927 h 2234264"/>
                <a:gd name="connsiteX27" fmla="*/ 3364029 w 6876047"/>
                <a:gd name="connsiteY27" fmla="*/ 1999649 h 2234264"/>
                <a:gd name="connsiteX28" fmla="*/ 3533675 w 6876047"/>
                <a:gd name="connsiteY28" fmla="*/ 2021305 h 2234264"/>
                <a:gd name="connsiteX29" fmla="*/ 3670835 w 6876047"/>
                <a:gd name="connsiteY29" fmla="*/ 1920240 h 2234264"/>
                <a:gd name="connsiteX30" fmla="*/ 3862137 w 6876047"/>
                <a:gd name="connsiteY30" fmla="*/ 1898583 h 2234264"/>
                <a:gd name="connsiteX31" fmla="*/ 4114800 w 6876047"/>
                <a:gd name="connsiteY31" fmla="*/ 1967163 h 2234264"/>
                <a:gd name="connsiteX32" fmla="*/ 4291665 w 6876047"/>
                <a:gd name="connsiteY32" fmla="*/ 2035743 h 2234264"/>
                <a:gd name="connsiteX33" fmla="*/ 4519061 w 6876047"/>
                <a:gd name="connsiteY33" fmla="*/ 2122371 h 2234264"/>
                <a:gd name="connsiteX34" fmla="*/ 4721192 w 6876047"/>
                <a:gd name="connsiteY34" fmla="*/ 1988820 h 2234264"/>
                <a:gd name="connsiteX35" fmla="*/ 4836695 w 6876047"/>
                <a:gd name="connsiteY35" fmla="*/ 1967163 h 2234264"/>
                <a:gd name="connsiteX36" fmla="*/ 4923322 w 6876047"/>
                <a:gd name="connsiteY36" fmla="*/ 1938288 h 2234264"/>
                <a:gd name="connsiteX37" fmla="*/ 5107406 w 6876047"/>
                <a:gd name="connsiteY37" fmla="*/ 1804737 h 2234264"/>
                <a:gd name="connsiteX38" fmla="*/ 5500838 w 6876047"/>
                <a:gd name="connsiteY38" fmla="*/ 1840832 h 2234264"/>
                <a:gd name="connsiteX39" fmla="*/ 5666874 w 6876047"/>
                <a:gd name="connsiteY39" fmla="*/ 1920240 h 2234264"/>
                <a:gd name="connsiteX40" fmla="*/ 5818472 w 6876047"/>
                <a:gd name="connsiteY40" fmla="*/ 1938288 h 2234264"/>
                <a:gd name="connsiteX41" fmla="*/ 6092792 w 6876047"/>
                <a:gd name="connsiteY41" fmla="*/ 2050181 h 2234264"/>
                <a:gd name="connsiteX42" fmla="*/ 6276875 w 6876047"/>
                <a:gd name="connsiteY42" fmla="*/ 2104323 h 2234264"/>
                <a:gd name="connsiteX43" fmla="*/ 6381550 w 6876047"/>
                <a:gd name="connsiteY43" fmla="*/ 2028524 h 2234264"/>
                <a:gd name="connsiteX44" fmla="*/ 6543976 w 6876047"/>
                <a:gd name="connsiteY44" fmla="*/ 1913021 h 2234264"/>
                <a:gd name="connsiteX45" fmla="*/ 6637822 w 6876047"/>
                <a:gd name="connsiteY45" fmla="*/ 1848051 h 2234264"/>
                <a:gd name="connsiteX46" fmla="*/ 6825515 w 6876047"/>
                <a:gd name="connsiteY46" fmla="*/ 1844441 h 2234264"/>
                <a:gd name="connsiteX47" fmla="*/ 6876048 w 6876047"/>
                <a:gd name="connsiteY47" fmla="*/ 1855270 h 2234264"/>
                <a:gd name="connsiteX48" fmla="*/ 6876048 w 6876047"/>
                <a:gd name="connsiteY48" fmla="*/ 0 h 2234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6876047" h="2234264">
                  <a:moveTo>
                    <a:pt x="6868829" y="0"/>
                  </a:moveTo>
                  <a:lnTo>
                    <a:pt x="0" y="0"/>
                  </a:lnTo>
                  <a:lnTo>
                    <a:pt x="0" y="2190951"/>
                  </a:lnTo>
                  <a:lnTo>
                    <a:pt x="54142" y="2205389"/>
                  </a:lnTo>
                  <a:lnTo>
                    <a:pt x="155207" y="2234265"/>
                  </a:lnTo>
                  <a:cubicBezTo>
                    <a:pt x="252663" y="2216217"/>
                    <a:pt x="299586" y="2180122"/>
                    <a:pt x="342900" y="2165685"/>
                  </a:cubicBezTo>
                  <a:cubicBezTo>
                    <a:pt x="386214" y="2151247"/>
                    <a:pt x="422308" y="2107933"/>
                    <a:pt x="422308" y="2107933"/>
                  </a:cubicBezTo>
                  <a:lnTo>
                    <a:pt x="649705" y="2064619"/>
                  </a:lnTo>
                  <a:cubicBezTo>
                    <a:pt x="768818" y="2133199"/>
                    <a:pt x="747161" y="2061010"/>
                    <a:pt x="830179" y="2093495"/>
                  </a:cubicBezTo>
                  <a:cubicBezTo>
                    <a:pt x="913197" y="2125980"/>
                    <a:pt x="985386" y="2140418"/>
                    <a:pt x="985386" y="2140418"/>
                  </a:cubicBezTo>
                  <a:cubicBezTo>
                    <a:pt x="985386" y="2140418"/>
                    <a:pt x="1032310" y="2172903"/>
                    <a:pt x="1075623" y="2158466"/>
                  </a:cubicBezTo>
                  <a:cubicBezTo>
                    <a:pt x="1118937" y="2144028"/>
                    <a:pt x="1104499" y="2086276"/>
                    <a:pt x="1180298" y="2082667"/>
                  </a:cubicBezTo>
                  <a:cubicBezTo>
                    <a:pt x="1252487" y="2079057"/>
                    <a:pt x="1429352" y="2104323"/>
                    <a:pt x="1447399" y="2042962"/>
                  </a:cubicBezTo>
                  <a:cubicBezTo>
                    <a:pt x="1465446" y="1977992"/>
                    <a:pt x="1465446" y="1977992"/>
                    <a:pt x="1465446" y="1977992"/>
                  </a:cubicBezTo>
                  <a:lnTo>
                    <a:pt x="1660358" y="2003258"/>
                  </a:lnTo>
                  <a:lnTo>
                    <a:pt x="1707281" y="2053791"/>
                  </a:lnTo>
                  <a:lnTo>
                    <a:pt x="1848051" y="2107933"/>
                  </a:lnTo>
                  <a:cubicBezTo>
                    <a:pt x="1848051" y="2107933"/>
                    <a:pt x="1833613" y="2068229"/>
                    <a:pt x="1909412" y="2071838"/>
                  </a:cubicBezTo>
                  <a:cubicBezTo>
                    <a:pt x="1985211" y="2071838"/>
                    <a:pt x="1981601" y="2111542"/>
                    <a:pt x="2093495" y="2046572"/>
                  </a:cubicBezTo>
                  <a:cubicBezTo>
                    <a:pt x="2205388" y="1981601"/>
                    <a:pt x="2255921" y="1931069"/>
                    <a:pt x="2255921" y="1931069"/>
                  </a:cubicBezTo>
                  <a:cubicBezTo>
                    <a:pt x="2385862" y="1949116"/>
                    <a:pt x="2335329" y="1916631"/>
                    <a:pt x="2385862" y="1949116"/>
                  </a:cubicBezTo>
                  <a:cubicBezTo>
                    <a:pt x="2436395" y="1985211"/>
                    <a:pt x="2436395" y="1985211"/>
                    <a:pt x="2436395" y="1985211"/>
                  </a:cubicBezTo>
                  <a:lnTo>
                    <a:pt x="2609650" y="2028524"/>
                  </a:lnTo>
                  <a:lnTo>
                    <a:pt x="2714324" y="2039353"/>
                  </a:lnTo>
                  <a:cubicBezTo>
                    <a:pt x="2840656" y="2032134"/>
                    <a:pt x="2862313" y="2014087"/>
                    <a:pt x="2930893" y="1985211"/>
                  </a:cubicBezTo>
                  <a:cubicBezTo>
                    <a:pt x="2999473" y="1952725"/>
                    <a:pt x="3010301" y="1927459"/>
                    <a:pt x="3046396" y="1902193"/>
                  </a:cubicBezTo>
                  <a:cubicBezTo>
                    <a:pt x="3082491" y="1876927"/>
                    <a:pt x="3082491" y="1876927"/>
                    <a:pt x="3082491" y="1876927"/>
                  </a:cubicBezTo>
                  <a:lnTo>
                    <a:pt x="3364029" y="1999649"/>
                  </a:lnTo>
                  <a:lnTo>
                    <a:pt x="3533675" y="2021305"/>
                  </a:lnTo>
                  <a:cubicBezTo>
                    <a:pt x="3533675" y="2021305"/>
                    <a:pt x="3569770" y="1913021"/>
                    <a:pt x="3670835" y="1920240"/>
                  </a:cubicBezTo>
                  <a:cubicBezTo>
                    <a:pt x="3775510" y="1931069"/>
                    <a:pt x="3862137" y="1898583"/>
                    <a:pt x="3862137" y="1898583"/>
                  </a:cubicBezTo>
                  <a:cubicBezTo>
                    <a:pt x="3966812" y="1909412"/>
                    <a:pt x="4064267" y="1952725"/>
                    <a:pt x="4114800" y="1967163"/>
                  </a:cubicBezTo>
                  <a:cubicBezTo>
                    <a:pt x="4165333" y="1981601"/>
                    <a:pt x="4226694" y="2028524"/>
                    <a:pt x="4291665" y="2035743"/>
                  </a:cubicBezTo>
                  <a:cubicBezTo>
                    <a:pt x="4356635" y="2046572"/>
                    <a:pt x="4519061" y="2122371"/>
                    <a:pt x="4519061" y="2122371"/>
                  </a:cubicBezTo>
                  <a:cubicBezTo>
                    <a:pt x="4519061" y="2122371"/>
                    <a:pt x="4609298" y="2010477"/>
                    <a:pt x="4721192" y="1988820"/>
                  </a:cubicBezTo>
                  <a:cubicBezTo>
                    <a:pt x="4836695" y="1967163"/>
                    <a:pt x="4836695" y="1967163"/>
                    <a:pt x="4836695" y="1967163"/>
                  </a:cubicBezTo>
                  <a:cubicBezTo>
                    <a:pt x="4836695" y="1967163"/>
                    <a:pt x="4815038" y="1985211"/>
                    <a:pt x="4923322" y="1938288"/>
                  </a:cubicBezTo>
                  <a:cubicBezTo>
                    <a:pt x="5035216" y="1891364"/>
                    <a:pt x="4916103" y="1761423"/>
                    <a:pt x="5107406" y="1804737"/>
                  </a:cubicBezTo>
                  <a:cubicBezTo>
                    <a:pt x="5298708" y="1851660"/>
                    <a:pt x="5435868" y="1790299"/>
                    <a:pt x="5500838" y="1840832"/>
                  </a:cubicBezTo>
                  <a:cubicBezTo>
                    <a:pt x="5565809" y="1891364"/>
                    <a:pt x="5554980" y="1880536"/>
                    <a:pt x="5666874" y="1920240"/>
                  </a:cubicBezTo>
                  <a:cubicBezTo>
                    <a:pt x="5778768" y="1959944"/>
                    <a:pt x="5724626" y="1898583"/>
                    <a:pt x="5818472" y="1938288"/>
                  </a:cubicBezTo>
                  <a:cubicBezTo>
                    <a:pt x="5912318" y="1977992"/>
                    <a:pt x="6042259" y="2039353"/>
                    <a:pt x="6092792" y="2050181"/>
                  </a:cubicBezTo>
                  <a:cubicBezTo>
                    <a:pt x="6143324" y="2064619"/>
                    <a:pt x="6276875" y="2104323"/>
                    <a:pt x="6276875" y="2104323"/>
                  </a:cubicBezTo>
                  <a:cubicBezTo>
                    <a:pt x="6276875" y="2104323"/>
                    <a:pt x="6302142" y="2089886"/>
                    <a:pt x="6381550" y="2028524"/>
                  </a:cubicBezTo>
                  <a:cubicBezTo>
                    <a:pt x="6460958" y="1967163"/>
                    <a:pt x="6500663" y="1931069"/>
                    <a:pt x="6543976" y="1913021"/>
                  </a:cubicBezTo>
                  <a:cubicBezTo>
                    <a:pt x="6587290" y="1894974"/>
                    <a:pt x="6554805" y="1840832"/>
                    <a:pt x="6637822" y="1848051"/>
                  </a:cubicBezTo>
                  <a:cubicBezTo>
                    <a:pt x="6717231" y="1851660"/>
                    <a:pt x="6825515" y="1844441"/>
                    <a:pt x="6825515" y="1844441"/>
                  </a:cubicBezTo>
                  <a:cubicBezTo>
                    <a:pt x="6825515" y="1844441"/>
                    <a:pt x="6847172" y="1848051"/>
                    <a:pt x="6876048" y="1855270"/>
                  </a:cubicBezTo>
                  <a:lnTo>
                    <a:pt x="6876048" y="0"/>
                  </a:lnTo>
                  <a:close/>
                </a:path>
              </a:pathLst>
            </a:custGeom>
            <a:solidFill>
              <a:srgbClr val="DAD1C8">
                <a:alpha val="85000"/>
              </a:srgbClr>
            </a:solidFill>
            <a:ln w="360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F8BFFD1-DBCE-4603-BDDF-37EA87003A9A}"/>
                </a:ext>
              </a:extLst>
            </p:cNvPr>
            <p:cNvSpPr/>
            <p:nvPr/>
          </p:nvSpPr>
          <p:spPr>
            <a:xfrm>
              <a:off x="0" y="-4011"/>
              <a:ext cx="6865218" cy="2158465"/>
            </a:xfrm>
            <a:custGeom>
              <a:avLst/>
              <a:gdLst>
                <a:gd name="connsiteX0" fmla="*/ 0 w 6865218"/>
                <a:gd name="connsiteY0" fmla="*/ 2158466 h 2158465"/>
                <a:gd name="connsiteX1" fmla="*/ 64971 w 6865218"/>
                <a:gd name="connsiteY1" fmla="*/ 2122371 h 2158465"/>
                <a:gd name="connsiteX2" fmla="*/ 173255 w 6865218"/>
                <a:gd name="connsiteY2" fmla="*/ 2068229 h 2158465"/>
                <a:gd name="connsiteX3" fmla="*/ 227397 w 6865218"/>
                <a:gd name="connsiteY3" fmla="*/ 2050181 h 2158465"/>
                <a:gd name="connsiteX4" fmla="*/ 462013 w 6865218"/>
                <a:gd name="connsiteY4" fmla="*/ 2039353 h 2158465"/>
                <a:gd name="connsiteX5" fmla="*/ 545031 w 6865218"/>
                <a:gd name="connsiteY5" fmla="*/ 2024915 h 2158465"/>
                <a:gd name="connsiteX6" fmla="*/ 638877 w 6865218"/>
                <a:gd name="connsiteY6" fmla="*/ 1988820 h 2158465"/>
                <a:gd name="connsiteX7" fmla="*/ 678581 w 6865218"/>
                <a:gd name="connsiteY7" fmla="*/ 1974382 h 2158465"/>
                <a:gd name="connsiteX8" fmla="*/ 772427 w 6865218"/>
                <a:gd name="connsiteY8" fmla="*/ 1938288 h 2158465"/>
                <a:gd name="connsiteX9" fmla="*/ 920416 w 6865218"/>
                <a:gd name="connsiteY9" fmla="*/ 1927459 h 2158465"/>
                <a:gd name="connsiteX10" fmla="*/ 999824 w 6865218"/>
                <a:gd name="connsiteY10" fmla="*/ 1981601 h 2158465"/>
                <a:gd name="connsiteX11" fmla="*/ 1136984 w 6865218"/>
                <a:gd name="connsiteY11" fmla="*/ 2075448 h 2158465"/>
                <a:gd name="connsiteX12" fmla="*/ 1227221 w 6865218"/>
                <a:gd name="connsiteY12" fmla="*/ 2129590 h 2158465"/>
                <a:gd name="connsiteX13" fmla="*/ 1367991 w 6865218"/>
                <a:gd name="connsiteY13" fmla="*/ 2068229 h 2158465"/>
                <a:gd name="connsiteX14" fmla="*/ 1577340 w 6865218"/>
                <a:gd name="connsiteY14" fmla="*/ 1949116 h 2158465"/>
                <a:gd name="connsiteX15" fmla="*/ 1696453 w 6865218"/>
                <a:gd name="connsiteY15" fmla="*/ 1920240 h 2158465"/>
                <a:gd name="connsiteX16" fmla="*/ 1822784 w 6865218"/>
                <a:gd name="connsiteY16" fmla="*/ 1837222 h 2158465"/>
                <a:gd name="connsiteX17" fmla="*/ 2133199 w 6865218"/>
                <a:gd name="connsiteY17" fmla="*/ 1775861 h 2158465"/>
                <a:gd name="connsiteX18" fmla="*/ 2288406 w 6865218"/>
                <a:gd name="connsiteY18" fmla="*/ 1880536 h 2158465"/>
                <a:gd name="connsiteX19" fmla="*/ 2360596 w 6865218"/>
                <a:gd name="connsiteY19" fmla="*/ 1902193 h 2158465"/>
                <a:gd name="connsiteX20" fmla="*/ 2454442 w 6865218"/>
                <a:gd name="connsiteY20" fmla="*/ 1913021 h 2158465"/>
                <a:gd name="connsiteX21" fmla="*/ 2624087 w 6865218"/>
                <a:gd name="connsiteY21" fmla="*/ 2017696 h 2158465"/>
                <a:gd name="connsiteX22" fmla="*/ 2800952 w 6865218"/>
                <a:gd name="connsiteY22" fmla="*/ 1923850 h 2158465"/>
                <a:gd name="connsiteX23" fmla="*/ 2938112 w 6865218"/>
                <a:gd name="connsiteY23" fmla="*/ 1851660 h 2158465"/>
                <a:gd name="connsiteX24" fmla="*/ 3136633 w 6865218"/>
                <a:gd name="connsiteY24" fmla="*/ 1772252 h 2158465"/>
                <a:gd name="connsiteX25" fmla="*/ 3291840 w 6865218"/>
                <a:gd name="connsiteY25" fmla="*/ 1775861 h 2158465"/>
                <a:gd name="connsiteX26" fmla="*/ 3407343 w 6865218"/>
                <a:gd name="connsiteY26" fmla="*/ 1855270 h 2158465"/>
                <a:gd name="connsiteX27" fmla="*/ 3544503 w 6865218"/>
                <a:gd name="connsiteY27" fmla="*/ 1822784 h 2158465"/>
                <a:gd name="connsiteX28" fmla="*/ 3761072 w 6865218"/>
                <a:gd name="connsiteY28" fmla="*/ 1692843 h 2158465"/>
                <a:gd name="connsiteX29" fmla="*/ 3789947 w 6865218"/>
                <a:gd name="connsiteY29" fmla="*/ 1714500 h 2158465"/>
                <a:gd name="connsiteX30" fmla="*/ 3887403 w 6865218"/>
                <a:gd name="connsiteY30" fmla="*/ 1779471 h 2158465"/>
                <a:gd name="connsiteX31" fmla="*/ 4064267 w 6865218"/>
                <a:gd name="connsiteY31" fmla="*/ 1815565 h 2158465"/>
                <a:gd name="connsiteX32" fmla="*/ 4147285 w 6865218"/>
                <a:gd name="connsiteY32" fmla="*/ 1801128 h 2158465"/>
                <a:gd name="connsiteX33" fmla="*/ 4280836 w 6865218"/>
                <a:gd name="connsiteY33" fmla="*/ 1750595 h 2158465"/>
                <a:gd name="connsiteX34" fmla="*/ 4320540 w 6865218"/>
                <a:gd name="connsiteY34" fmla="*/ 1714500 h 2158465"/>
                <a:gd name="connsiteX35" fmla="*/ 4421606 w 6865218"/>
                <a:gd name="connsiteY35" fmla="*/ 1689234 h 2158465"/>
                <a:gd name="connsiteX36" fmla="*/ 4558766 w 6865218"/>
                <a:gd name="connsiteY36" fmla="*/ 1783080 h 2158465"/>
                <a:gd name="connsiteX37" fmla="*/ 4706754 w 6865218"/>
                <a:gd name="connsiteY37" fmla="*/ 1793909 h 2158465"/>
                <a:gd name="connsiteX38" fmla="*/ 4757287 w 6865218"/>
                <a:gd name="connsiteY38" fmla="*/ 1822784 h 2158465"/>
                <a:gd name="connsiteX39" fmla="*/ 4869180 w 6865218"/>
                <a:gd name="connsiteY39" fmla="*/ 1765033 h 2158465"/>
                <a:gd name="connsiteX40" fmla="*/ 4901666 w 6865218"/>
                <a:gd name="connsiteY40" fmla="*/ 1718110 h 2158465"/>
                <a:gd name="connsiteX41" fmla="*/ 5056873 w 6865218"/>
                <a:gd name="connsiteY41" fmla="*/ 1682015 h 2158465"/>
                <a:gd name="connsiteX42" fmla="*/ 5074920 w 6865218"/>
                <a:gd name="connsiteY42" fmla="*/ 1736157 h 2158465"/>
                <a:gd name="connsiteX43" fmla="*/ 5291489 w 6865218"/>
                <a:gd name="connsiteY43" fmla="*/ 1754204 h 2158465"/>
                <a:gd name="connsiteX44" fmla="*/ 5378116 w 6865218"/>
                <a:gd name="connsiteY44" fmla="*/ 1815565 h 2158465"/>
                <a:gd name="connsiteX45" fmla="*/ 5450306 w 6865218"/>
                <a:gd name="connsiteY45" fmla="*/ 1793909 h 2158465"/>
                <a:gd name="connsiteX46" fmla="*/ 5569418 w 6865218"/>
                <a:gd name="connsiteY46" fmla="*/ 1739767 h 2158465"/>
                <a:gd name="connsiteX47" fmla="*/ 5710188 w 6865218"/>
                <a:gd name="connsiteY47" fmla="*/ 1700062 h 2158465"/>
                <a:gd name="connsiteX48" fmla="*/ 5894271 w 6865218"/>
                <a:gd name="connsiteY48" fmla="*/ 1725329 h 2158465"/>
                <a:gd name="connsiteX49" fmla="*/ 5962851 w 6865218"/>
                <a:gd name="connsiteY49" fmla="*/ 1772252 h 2158465"/>
                <a:gd name="connsiteX50" fmla="*/ 6114448 w 6865218"/>
                <a:gd name="connsiteY50" fmla="*/ 1819175 h 2158465"/>
                <a:gd name="connsiteX51" fmla="*/ 6193857 w 6865218"/>
                <a:gd name="connsiteY51" fmla="*/ 1786690 h 2158465"/>
                <a:gd name="connsiteX52" fmla="*/ 6334627 w 6865218"/>
                <a:gd name="connsiteY52" fmla="*/ 1725329 h 2158465"/>
                <a:gd name="connsiteX53" fmla="*/ 6381550 w 6865218"/>
                <a:gd name="connsiteY53" fmla="*/ 1757814 h 2158465"/>
                <a:gd name="connsiteX54" fmla="*/ 6525929 w 6865218"/>
                <a:gd name="connsiteY54" fmla="*/ 1797518 h 2158465"/>
                <a:gd name="connsiteX55" fmla="*/ 6655870 w 6865218"/>
                <a:gd name="connsiteY55" fmla="*/ 1736157 h 2158465"/>
                <a:gd name="connsiteX56" fmla="*/ 6753326 w 6865218"/>
                <a:gd name="connsiteY56" fmla="*/ 1801128 h 2158465"/>
                <a:gd name="connsiteX57" fmla="*/ 6865219 w 6865218"/>
                <a:gd name="connsiteY57" fmla="*/ 1811956 h 2158465"/>
                <a:gd name="connsiteX58" fmla="*/ 6865219 w 6865218"/>
                <a:gd name="connsiteY58" fmla="*/ 0 h 2158465"/>
                <a:gd name="connsiteX59" fmla="*/ 0 w 6865218"/>
                <a:gd name="connsiteY59" fmla="*/ 0 h 2158465"/>
                <a:gd name="connsiteX60" fmla="*/ 0 w 6865218"/>
                <a:gd name="connsiteY60" fmla="*/ 2158466 h 2158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6865218" h="2158465">
                  <a:moveTo>
                    <a:pt x="0" y="2158466"/>
                  </a:moveTo>
                  <a:cubicBezTo>
                    <a:pt x="3609" y="2154856"/>
                    <a:pt x="21657" y="2147637"/>
                    <a:pt x="64971" y="2122371"/>
                  </a:cubicBezTo>
                  <a:cubicBezTo>
                    <a:pt x="133551" y="2082667"/>
                    <a:pt x="64971" y="2122371"/>
                    <a:pt x="173255" y="2068229"/>
                  </a:cubicBezTo>
                  <a:cubicBezTo>
                    <a:pt x="281539" y="2014087"/>
                    <a:pt x="173255" y="2068229"/>
                    <a:pt x="227397" y="2050181"/>
                  </a:cubicBezTo>
                  <a:cubicBezTo>
                    <a:pt x="281539" y="2032134"/>
                    <a:pt x="400652" y="2024915"/>
                    <a:pt x="462013" y="2039353"/>
                  </a:cubicBezTo>
                  <a:cubicBezTo>
                    <a:pt x="523374" y="2053791"/>
                    <a:pt x="462013" y="2039353"/>
                    <a:pt x="545031" y="2024915"/>
                  </a:cubicBezTo>
                  <a:cubicBezTo>
                    <a:pt x="628048" y="2010477"/>
                    <a:pt x="545031" y="2024915"/>
                    <a:pt x="638877" y="1988820"/>
                  </a:cubicBezTo>
                  <a:cubicBezTo>
                    <a:pt x="732723" y="1952725"/>
                    <a:pt x="638877" y="1988820"/>
                    <a:pt x="678581" y="1974382"/>
                  </a:cubicBezTo>
                  <a:cubicBezTo>
                    <a:pt x="718285" y="1959944"/>
                    <a:pt x="772427" y="1938288"/>
                    <a:pt x="772427" y="1938288"/>
                  </a:cubicBezTo>
                  <a:cubicBezTo>
                    <a:pt x="772427" y="1938288"/>
                    <a:pt x="859055" y="1938288"/>
                    <a:pt x="920416" y="1927459"/>
                  </a:cubicBezTo>
                  <a:cubicBezTo>
                    <a:pt x="985386" y="1916631"/>
                    <a:pt x="963730" y="1967163"/>
                    <a:pt x="999824" y="1981601"/>
                  </a:cubicBezTo>
                  <a:cubicBezTo>
                    <a:pt x="1035919" y="1992430"/>
                    <a:pt x="1068404" y="2024915"/>
                    <a:pt x="1136984" y="2075448"/>
                  </a:cubicBezTo>
                  <a:cubicBezTo>
                    <a:pt x="1209174" y="2118761"/>
                    <a:pt x="1227221" y="2129590"/>
                    <a:pt x="1227221" y="2129590"/>
                  </a:cubicBezTo>
                  <a:cubicBezTo>
                    <a:pt x="1227221" y="2129590"/>
                    <a:pt x="1328286" y="2082667"/>
                    <a:pt x="1367991" y="2068229"/>
                  </a:cubicBezTo>
                  <a:cubicBezTo>
                    <a:pt x="1407695" y="2053791"/>
                    <a:pt x="1505151" y="1992430"/>
                    <a:pt x="1577340" y="1949116"/>
                  </a:cubicBezTo>
                  <a:cubicBezTo>
                    <a:pt x="1649530" y="1905802"/>
                    <a:pt x="1609825" y="1963554"/>
                    <a:pt x="1696453" y="1920240"/>
                  </a:cubicBezTo>
                  <a:cubicBezTo>
                    <a:pt x="1783080" y="1876927"/>
                    <a:pt x="1775861" y="1887755"/>
                    <a:pt x="1822784" y="1837222"/>
                  </a:cubicBezTo>
                  <a:cubicBezTo>
                    <a:pt x="1873317" y="1786690"/>
                    <a:pt x="1985211" y="1830003"/>
                    <a:pt x="2133199" y="1775861"/>
                  </a:cubicBezTo>
                  <a:cubicBezTo>
                    <a:pt x="2284797" y="1721719"/>
                    <a:pt x="2198170" y="1848051"/>
                    <a:pt x="2288406" y="1880536"/>
                  </a:cubicBezTo>
                  <a:cubicBezTo>
                    <a:pt x="2378643" y="1913021"/>
                    <a:pt x="2360596" y="1902193"/>
                    <a:pt x="2360596" y="1902193"/>
                  </a:cubicBezTo>
                  <a:cubicBezTo>
                    <a:pt x="2360596" y="1902193"/>
                    <a:pt x="2360596" y="1902193"/>
                    <a:pt x="2454442" y="1913021"/>
                  </a:cubicBezTo>
                  <a:cubicBezTo>
                    <a:pt x="2548288" y="1923850"/>
                    <a:pt x="2624087" y="2017696"/>
                    <a:pt x="2624087" y="2017696"/>
                  </a:cubicBezTo>
                  <a:cubicBezTo>
                    <a:pt x="2624087" y="2017696"/>
                    <a:pt x="2750419" y="1938288"/>
                    <a:pt x="2800952" y="1923850"/>
                  </a:cubicBezTo>
                  <a:cubicBezTo>
                    <a:pt x="2851484" y="1909412"/>
                    <a:pt x="2898408" y="1866098"/>
                    <a:pt x="2938112" y="1851660"/>
                  </a:cubicBezTo>
                  <a:cubicBezTo>
                    <a:pt x="2977816" y="1837222"/>
                    <a:pt x="3053615" y="1786690"/>
                    <a:pt x="3136633" y="1772252"/>
                  </a:cubicBezTo>
                  <a:cubicBezTo>
                    <a:pt x="3136633" y="1772252"/>
                    <a:pt x="3208822" y="1793909"/>
                    <a:pt x="3291840" y="1775861"/>
                  </a:cubicBezTo>
                  <a:cubicBezTo>
                    <a:pt x="3374858" y="1761423"/>
                    <a:pt x="3407343" y="1855270"/>
                    <a:pt x="3407343" y="1855270"/>
                  </a:cubicBezTo>
                  <a:lnTo>
                    <a:pt x="3544503" y="1822784"/>
                  </a:lnTo>
                  <a:lnTo>
                    <a:pt x="3761072" y="1692843"/>
                  </a:lnTo>
                  <a:cubicBezTo>
                    <a:pt x="3761072" y="1692843"/>
                    <a:pt x="3761072" y="1692843"/>
                    <a:pt x="3789947" y="1714500"/>
                  </a:cubicBezTo>
                  <a:cubicBezTo>
                    <a:pt x="3818823" y="1736157"/>
                    <a:pt x="3833261" y="1757814"/>
                    <a:pt x="3887403" y="1779471"/>
                  </a:cubicBezTo>
                  <a:cubicBezTo>
                    <a:pt x="3941545" y="1801128"/>
                    <a:pt x="3963202" y="1815565"/>
                    <a:pt x="4064267" y="1815565"/>
                  </a:cubicBezTo>
                  <a:lnTo>
                    <a:pt x="4147285" y="1801128"/>
                  </a:lnTo>
                  <a:lnTo>
                    <a:pt x="4280836" y="1750595"/>
                  </a:lnTo>
                  <a:cubicBezTo>
                    <a:pt x="4280836" y="1750595"/>
                    <a:pt x="4280836" y="1750595"/>
                    <a:pt x="4320540" y="1714500"/>
                  </a:cubicBezTo>
                  <a:cubicBezTo>
                    <a:pt x="4360245" y="1678405"/>
                    <a:pt x="4320540" y="1714500"/>
                    <a:pt x="4421606" y="1689234"/>
                  </a:cubicBezTo>
                  <a:cubicBezTo>
                    <a:pt x="4421606" y="1689234"/>
                    <a:pt x="4464919" y="1732548"/>
                    <a:pt x="4558766" y="1783080"/>
                  </a:cubicBezTo>
                  <a:cubicBezTo>
                    <a:pt x="4652612" y="1833613"/>
                    <a:pt x="4645393" y="1801128"/>
                    <a:pt x="4706754" y="1793909"/>
                  </a:cubicBezTo>
                  <a:cubicBezTo>
                    <a:pt x="4768115" y="1786690"/>
                    <a:pt x="4757287" y="1822784"/>
                    <a:pt x="4757287" y="1822784"/>
                  </a:cubicBezTo>
                  <a:lnTo>
                    <a:pt x="4869180" y="1765033"/>
                  </a:lnTo>
                  <a:lnTo>
                    <a:pt x="4901666" y="1718110"/>
                  </a:lnTo>
                  <a:lnTo>
                    <a:pt x="5056873" y="1682015"/>
                  </a:lnTo>
                  <a:cubicBezTo>
                    <a:pt x="5056873" y="1682015"/>
                    <a:pt x="5056873" y="1682015"/>
                    <a:pt x="5074920" y="1736157"/>
                  </a:cubicBezTo>
                  <a:cubicBezTo>
                    <a:pt x="5092968" y="1790299"/>
                    <a:pt x="5230127" y="1757814"/>
                    <a:pt x="5291489" y="1754204"/>
                  </a:cubicBezTo>
                  <a:cubicBezTo>
                    <a:pt x="5349240" y="1750595"/>
                    <a:pt x="5342021" y="1804737"/>
                    <a:pt x="5378116" y="1815565"/>
                  </a:cubicBezTo>
                  <a:cubicBezTo>
                    <a:pt x="5414211" y="1826394"/>
                    <a:pt x="5450306" y="1793909"/>
                    <a:pt x="5450306" y="1793909"/>
                  </a:cubicBezTo>
                  <a:cubicBezTo>
                    <a:pt x="5450306" y="1793909"/>
                    <a:pt x="5504448" y="1775861"/>
                    <a:pt x="5569418" y="1739767"/>
                  </a:cubicBezTo>
                  <a:cubicBezTo>
                    <a:pt x="5634389" y="1703672"/>
                    <a:pt x="5619951" y="1772252"/>
                    <a:pt x="5710188" y="1700062"/>
                  </a:cubicBezTo>
                  <a:lnTo>
                    <a:pt x="5894271" y="1725329"/>
                  </a:lnTo>
                  <a:cubicBezTo>
                    <a:pt x="5894271" y="1725329"/>
                    <a:pt x="5926756" y="1761423"/>
                    <a:pt x="5962851" y="1772252"/>
                  </a:cubicBezTo>
                  <a:cubicBezTo>
                    <a:pt x="5998945" y="1783080"/>
                    <a:pt x="6038650" y="1808346"/>
                    <a:pt x="6114448" y="1819175"/>
                  </a:cubicBezTo>
                  <a:lnTo>
                    <a:pt x="6193857" y="1786690"/>
                  </a:lnTo>
                  <a:lnTo>
                    <a:pt x="6334627" y="1725329"/>
                  </a:lnTo>
                  <a:lnTo>
                    <a:pt x="6381550" y="1757814"/>
                  </a:lnTo>
                  <a:lnTo>
                    <a:pt x="6525929" y="1797518"/>
                  </a:lnTo>
                  <a:lnTo>
                    <a:pt x="6655870" y="1736157"/>
                  </a:lnTo>
                  <a:cubicBezTo>
                    <a:pt x="6655870" y="1736157"/>
                    <a:pt x="6699184" y="1775861"/>
                    <a:pt x="6753326" y="1801128"/>
                  </a:cubicBezTo>
                  <a:cubicBezTo>
                    <a:pt x="6793030" y="1822784"/>
                    <a:pt x="6843563" y="1815565"/>
                    <a:pt x="6865219" y="1811956"/>
                  </a:cubicBezTo>
                  <a:lnTo>
                    <a:pt x="6865219" y="0"/>
                  </a:lnTo>
                  <a:lnTo>
                    <a:pt x="0" y="0"/>
                  </a:lnTo>
                  <a:lnTo>
                    <a:pt x="0" y="2158466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360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DDB54389-E998-41A7-95C6-E2E86E1A56D4}"/>
              </a:ext>
            </a:extLst>
          </p:cNvPr>
          <p:cNvSpPr txBox="1"/>
          <p:nvPr/>
        </p:nvSpPr>
        <p:spPr>
          <a:xfrm>
            <a:off x="1840781" y="774052"/>
            <a:ext cx="2977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A0949D7-93C6-4B57-9898-62C03FC2456A}"/>
              </a:ext>
            </a:extLst>
          </p:cNvPr>
          <p:cNvSpPr txBox="1"/>
          <p:nvPr/>
        </p:nvSpPr>
        <p:spPr>
          <a:xfrm>
            <a:off x="1976883" y="514674"/>
            <a:ext cx="2705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6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1967F8E-68CF-4BFD-A77B-2601CEE130F3}"/>
              </a:ext>
            </a:extLst>
          </p:cNvPr>
          <p:cNvSpPr txBox="1"/>
          <p:nvPr/>
        </p:nvSpPr>
        <p:spPr>
          <a:xfrm>
            <a:off x="1361336" y="2502599"/>
            <a:ext cx="4135327" cy="1008047"/>
          </a:xfrm>
          <a:prstGeom prst="rect">
            <a:avLst/>
          </a:prstGeom>
          <a:noFill/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000" dirty="0">
                <a:solidFill>
                  <a:schemeClr val="accent2"/>
                </a:solidFill>
                <a:effectLst>
                  <a:outerShdw blurRad="50800" dist="38100" dir="5400000" algn="t" rotWithShape="0">
                    <a:prstClr val="black">
                      <a:alpha val="25000"/>
                    </a:prstClr>
                  </a:outerShdw>
                </a:effectLst>
                <a:latin typeface="Montserrat Black" panose="00000A00000000000000" pitchFamily="2" charset="0"/>
                <a:cs typeface="Arial"/>
                <a:sym typeface="Arial"/>
                <a:rtl val="0"/>
              </a:rPr>
              <a:t>FRESH</a:t>
            </a:r>
            <a:endParaRPr lang="en-US" sz="6000" spc="0" baseline="0" dirty="0">
              <a:solidFill>
                <a:schemeClr val="accent2"/>
              </a:solidFill>
              <a:effectLst>
                <a:outerShdw blurRad="50800" dist="38100" dir="5400000" algn="t" rotWithShape="0">
                  <a:prstClr val="black">
                    <a:alpha val="25000"/>
                  </a:prstClr>
                </a:outerShdw>
              </a:effectLst>
              <a:latin typeface="Montserrat Black" panose="00000A00000000000000" pitchFamily="2" charset="0"/>
              <a:cs typeface="Arial"/>
              <a:sym typeface="Arial"/>
              <a:rtl val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4467B6E-0CCA-4192-A547-8A8F17D37128}"/>
              </a:ext>
            </a:extLst>
          </p:cNvPr>
          <p:cNvSpPr txBox="1"/>
          <p:nvPr/>
        </p:nvSpPr>
        <p:spPr>
          <a:xfrm>
            <a:off x="1569315" y="3261578"/>
            <a:ext cx="3719369" cy="595106"/>
          </a:xfrm>
          <a:prstGeom prst="rect">
            <a:avLst/>
          </a:prstGeom>
          <a:noFill/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spc="1000" dirty="0">
                <a:ln w="19050"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  <a:cs typeface="Arial"/>
                <a:sym typeface="Arial"/>
                <a:rtl val="0"/>
              </a:rPr>
              <a:t>ANIMATION.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7505DE9-D56E-4DA4-8EF1-F692D9A92B2E}"/>
              </a:ext>
            </a:extLst>
          </p:cNvPr>
          <p:cNvSpPr txBox="1"/>
          <p:nvPr/>
        </p:nvSpPr>
        <p:spPr>
          <a:xfrm>
            <a:off x="899159" y="3779006"/>
            <a:ext cx="50596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Lorem ipsum dolor sit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amet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consectetuer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adipiscing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elit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, sed diam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nonummy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nibh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euismod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tincidunt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ut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laoreet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dolore magna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aliquam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erat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volutpat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. </a:t>
            </a:r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E773B3C1-ACA9-4E21-B9E4-220D05B013B2}"/>
              </a:ext>
            </a:extLst>
          </p:cNvPr>
          <p:cNvSpPr/>
          <p:nvPr/>
        </p:nvSpPr>
        <p:spPr>
          <a:xfrm>
            <a:off x="3310606" y="11001791"/>
            <a:ext cx="236785" cy="204125"/>
          </a:xfrm>
          <a:prstGeom prst="triangle">
            <a:avLst/>
          </a:prstGeom>
          <a:solidFill>
            <a:srgbClr val="FFC000"/>
          </a:solidFill>
          <a:ln>
            <a:noFill/>
          </a:ln>
          <a:effectLst>
            <a:outerShdw blurRad="25400" dist="254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2CD634EA-557C-4A53-B93C-6EBBECF1A564}"/>
              </a:ext>
            </a:extLst>
          </p:cNvPr>
          <p:cNvSpPr/>
          <p:nvPr/>
        </p:nvSpPr>
        <p:spPr>
          <a:xfrm>
            <a:off x="3310606" y="11118930"/>
            <a:ext cx="236785" cy="204125"/>
          </a:xfrm>
          <a:prstGeom prst="triangle">
            <a:avLst/>
          </a:prstGeom>
          <a:solidFill>
            <a:srgbClr val="FFC000"/>
          </a:solidFill>
          <a:ln>
            <a:noFill/>
          </a:ln>
          <a:effectLst>
            <a:outerShdw blurRad="25400" dist="254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0C6EF16-93EA-49F6-9E06-F38DBEC3B8C2}"/>
              </a:ext>
            </a:extLst>
          </p:cNvPr>
          <p:cNvSpPr txBox="1"/>
          <p:nvPr/>
        </p:nvSpPr>
        <p:spPr>
          <a:xfrm>
            <a:off x="2578446" y="11323055"/>
            <a:ext cx="17011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Swipe up</a:t>
            </a:r>
          </a:p>
        </p:txBody>
      </p:sp>
      <p:grpSp>
        <p:nvGrpSpPr>
          <p:cNvPr id="22" name="Graphic 52">
            <a:extLst>
              <a:ext uri="{FF2B5EF4-FFF2-40B4-BE49-F238E27FC236}">
                <a16:creationId xmlns:a16="http://schemas.microsoft.com/office/drawing/2014/main" id="{BA8DB2B0-D136-42E4-80C4-26816D221DB1}"/>
              </a:ext>
            </a:extLst>
          </p:cNvPr>
          <p:cNvGrpSpPr/>
          <p:nvPr/>
        </p:nvGrpSpPr>
        <p:grpSpPr>
          <a:xfrm rot="900000">
            <a:off x="192266" y="11174666"/>
            <a:ext cx="1710976" cy="1710976"/>
            <a:chOff x="3143249" y="5810249"/>
            <a:chExt cx="1274650" cy="1274650"/>
          </a:xfrm>
          <a:solidFill>
            <a:schemeClr val="accent1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266AFC10-2797-4EEE-9DEE-2FD013755E84}"/>
                </a:ext>
              </a:extLst>
            </p:cNvPr>
            <p:cNvSpPr/>
            <p:nvPr/>
          </p:nvSpPr>
          <p:spPr>
            <a:xfrm>
              <a:off x="3143249" y="5810249"/>
              <a:ext cx="1274650" cy="1274650"/>
            </a:xfrm>
            <a:custGeom>
              <a:avLst/>
              <a:gdLst>
                <a:gd name="connsiteX0" fmla="*/ 1274650 w 1274650"/>
                <a:gd name="connsiteY0" fmla="*/ 637325 h 1274650"/>
                <a:gd name="connsiteX1" fmla="*/ 637325 w 1274650"/>
                <a:gd name="connsiteY1" fmla="*/ 1274650 h 1274650"/>
                <a:gd name="connsiteX2" fmla="*/ 0 w 1274650"/>
                <a:gd name="connsiteY2" fmla="*/ 637325 h 1274650"/>
                <a:gd name="connsiteX3" fmla="*/ 637325 w 1274650"/>
                <a:gd name="connsiteY3" fmla="*/ 0 h 1274650"/>
                <a:gd name="connsiteX4" fmla="*/ 1274650 w 1274650"/>
                <a:gd name="connsiteY4" fmla="*/ 637325 h 12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650" h="1274650">
                  <a:moveTo>
                    <a:pt x="1274650" y="637325"/>
                  </a:moveTo>
                  <a:cubicBezTo>
                    <a:pt x="1274650" y="989310"/>
                    <a:pt x="989310" y="1274650"/>
                    <a:pt x="637325" y="1274650"/>
                  </a:cubicBezTo>
                  <a:cubicBezTo>
                    <a:pt x="285340" y="1274650"/>
                    <a:pt x="0" y="989310"/>
                    <a:pt x="0" y="637325"/>
                  </a:cubicBezTo>
                  <a:cubicBezTo>
                    <a:pt x="0" y="285340"/>
                    <a:pt x="285340" y="0"/>
                    <a:pt x="637325" y="0"/>
                  </a:cubicBezTo>
                  <a:cubicBezTo>
                    <a:pt x="989310" y="0"/>
                    <a:pt x="1274650" y="285340"/>
                    <a:pt x="1274650" y="637325"/>
                  </a:cubicBezTo>
                  <a:close/>
                </a:path>
              </a:pathLst>
            </a:custGeom>
            <a:noFill/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7DFFD92D-E0C2-4A72-BB19-26EBCA72DA4C}"/>
                </a:ext>
              </a:extLst>
            </p:cNvPr>
            <p:cNvSpPr/>
            <p:nvPr/>
          </p:nvSpPr>
          <p:spPr>
            <a:xfrm>
              <a:off x="3814792" y="5810249"/>
              <a:ext cx="603106" cy="603106"/>
            </a:xfrm>
            <a:custGeom>
              <a:avLst/>
              <a:gdLst>
                <a:gd name="connsiteX0" fmla="*/ 603106 w 603106"/>
                <a:gd name="connsiteY0" fmla="*/ 603106 h 603106"/>
                <a:gd name="connsiteX1" fmla="*/ 406348 w 603106"/>
                <a:gd name="connsiteY1" fmla="*/ 603106 h 603106"/>
                <a:gd name="connsiteX2" fmla="*/ 0 w 603106"/>
                <a:gd name="connsiteY2" fmla="*/ 196758 h 603106"/>
                <a:gd name="connsiteX3" fmla="*/ 0 w 603106"/>
                <a:gd name="connsiteY3" fmla="*/ 0 h 603106"/>
                <a:gd name="connsiteX4" fmla="*/ 603106 w 603106"/>
                <a:gd name="connsiteY4" fmla="*/ 603106 h 603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106" h="603106">
                  <a:moveTo>
                    <a:pt x="603106" y="603106"/>
                  </a:moveTo>
                  <a:lnTo>
                    <a:pt x="406348" y="603106"/>
                  </a:lnTo>
                  <a:cubicBezTo>
                    <a:pt x="406348" y="378546"/>
                    <a:pt x="224561" y="196758"/>
                    <a:pt x="0" y="196758"/>
                  </a:cubicBezTo>
                  <a:lnTo>
                    <a:pt x="0" y="0"/>
                  </a:lnTo>
                  <a:cubicBezTo>
                    <a:pt x="333633" y="0"/>
                    <a:pt x="603106" y="271612"/>
                    <a:pt x="603106" y="603106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45D9CDA5-8E65-4B4B-A73A-42CAFC1B28FC}"/>
              </a:ext>
            </a:extLst>
          </p:cNvPr>
          <p:cNvSpPr/>
          <p:nvPr/>
        </p:nvSpPr>
        <p:spPr>
          <a:xfrm>
            <a:off x="5876541" y="1849419"/>
            <a:ext cx="82298" cy="1782359"/>
          </a:xfrm>
          <a:custGeom>
            <a:avLst/>
            <a:gdLst>
              <a:gd name="connsiteX0" fmla="*/ 41150 w 82298"/>
              <a:gd name="connsiteY0" fmla="*/ 1700062 h 1782359"/>
              <a:gd name="connsiteX1" fmla="*/ 82298 w 82298"/>
              <a:gd name="connsiteY1" fmla="*/ 1741210 h 1782359"/>
              <a:gd name="connsiteX2" fmla="*/ 41150 w 82298"/>
              <a:gd name="connsiteY2" fmla="*/ 1782359 h 1782359"/>
              <a:gd name="connsiteX3" fmla="*/ 0 w 82298"/>
              <a:gd name="connsiteY3" fmla="*/ 1741210 h 1782359"/>
              <a:gd name="connsiteX4" fmla="*/ 41150 w 82298"/>
              <a:gd name="connsiteY4" fmla="*/ 1700062 h 1782359"/>
              <a:gd name="connsiteX5" fmla="*/ 41150 w 82298"/>
              <a:gd name="connsiteY5" fmla="*/ 1418523 h 1782359"/>
              <a:gd name="connsiteX6" fmla="*/ 82298 w 82298"/>
              <a:gd name="connsiteY6" fmla="*/ 1459671 h 1782359"/>
              <a:gd name="connsiteX7" fmla="*/ 41150 w 82298"/>
              <a:gd name="connsiteY7" fmla="*/ 1500820 h 1782359"/>
              <a:gd name="connsiteX8" fmla="*/ 0 w 82298"/>
              <a:gd name="connsiteY8" fmla="*/ 1459671 h 1782359"/>
              <a:gd name="connsiteX9" fmla="*/ 41150 w 82298"/>
              <a:gd name="connsiteY9" fmla="*/ 1418523 h 1782359"/>
              <a:gd name="connsiteX10" fmla="*/ 41150 w 82298"/>
              <a:gd name="connsiteY10" fmla="*/ 1133375 h 1782359"/>
              <a:gd name="connsiteX11" fmla="*/ 82298 w 82298"/>
              <a:gd name="connsiteY11" fmla="*/ 1174523 h 1782359"/>
              <a:gd name="connsiteX12" fmla="*/ 41150 w 82298"/>
              <a:gd name="connsiteY12" fmla="*/ 1215671 h 1782359"/>
              <a:gd name="connsiteX13" fmla="*/ 0 w 82298"/>
              <a:gd name="connsiteY13" fmla="*/ 1174523 h 1782359"/>
              <a:gd name="connsiteX14" fmla="*/ 41150 w 82298"/>
              <a:gd name="connsiteY14" fmla="*/ 1133375 h 1782359"/>
              <a:gd name="connsiteX15" fmla="*/ 41150 w 82298"/>
              <a:gd name="connsiteY15" fmla="*/ 851836 h 1782359"/>
              <a:gd name="connsiteX16" fmla="*/ 82298 w 82298"/>
              <a:gd name="connsiteY16" fmla="*/ 892984 h 1782359"/>
              <a:gd name="connsiteX17" fmla="*/ 41150 w 82298"/>
              <a:gd name="connsiteY17" fmla="*/ 934133 h 1782359"/>
              <a:gd name="connsiteX18" fmla="*/ 0 w 82298"/>
              <a:gd name="connsiteY18" fmla="*/ 892984 h 1782359"/>
              <a:gd name="connsiteX19" fmla="*/ 41150 w 82298"/>
              <a:gd name="connsiteY19" fmla="*/ 851836 h 1782359"/>
              <a:gd name="connsiteX20" fmla="*/ 41150 w 82298"/>
              <a:gd name="connsiteY20" fmla="*/ 570297 h 1782359"/>
              <a:gd name="connsiteX21" fmla="*/ 82298 w 82298"/>
              <a:gd name="connsiteY21" fmla="*/ 611445 h 1782359"/>
              <a:gd name="connsiteX22" fmla="*/ 41150 w 82298"/>
              <a:gd name="connsiteY22" fmla="*/ 652593 h 1782359"/>
              <a:gd name="connsiteX23" fmla="*/ 0 w 82298"/>
              <a:gd name="connsiteY23" fmla="*/ 611445 h 1782359"/>
              <a:gd name="connsiteX24" fmla="*/ 41150 w 82298"/>
              <a:gd name="connsiteY24" fmla="*/ 570297 h 1782359"/>
              <a:gd name="connsiteX25" fmla="*/ 41150 w 82298"/>
              <a:gd name="connsiteY25" fmla="*/ 285149 h 1782359"/>
              <a:gd name="connsiteX26" fmla="*/ 82298 w 82298"/>
              <a:gd name="connsiteY26" fmla="*/ 326297 h 1782359"/>
              <a:gd name="connsiteX27" fmla="*/ 41150 w 82298"/>
              <a:gd name="connsiteY27" fmla="*/ 367445 h 1782359"/>
              <a:gd name="connsiteX28" fmla="*/ 0 w 82298"/>
              <a:gd name="connsiteY28" fmla="*/ 326297 h 1782359"/>
              <a:gd name="connsiteX29" fmla="*/ 41150 w 82298"/>
              <a:gd name="connsiteY29" fmla="*/ 285149 h 1782359"/>
              <a:gd name="connsiteX30" fmla="*/ 41150 w 82298"/>
              <a:gd name="connsiteY30" fmla="*/ 0 h 1782359"/>
              <a:gd name="connsiteX31" fmla="*/ 82298 w 82298"/>
              <a:gd name="connsiteY31" fmla="*/ 41148 h 1782359"/>
              <a:gd name="connsiteX32" fmla="*/ 41150 w 82298"/>
              <a:gd name="connsiteY32" fmla="*/ 82296 h 1782359"/>
              <a:gd name="connsiteX33" fmla="*/ 0 w 82298"/>
              <a:gd name="connsiteY33" fmla="*/ 41148 h 1782359"/>
              <a:gd name="connsiteX34" fmla="*/ 41150 w 82298"/>
              <a:gd name="connsiteY34" fmla="*/ 0 h 1782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82298" h="1782359">
                <a:moveTo>
                  <a:pt x="41150" y="1700062"/>
                </a:moveTo>
                <a:cubicBezTo>
                  <a:pt x="64009" y="1700062"/>
                  <a:pt x="77725" y="1718350"/>
                  <a:pt x="82298" y="1741210"/>
                </a:cubicBezTo>
                <a:cubicBezTo>
                  <a:pt x="82298" y="1764071"/>
                  <a:pt x="64009" y="1782359"/>
                  <a:pt x="41150" y="1782359"/>
                </a:cubicBezTo>
                <a:cubicBezTo>
                  <a:pt x="18289" y="1782359"/>
                  <a:pt x="0" y="1764071"/>
                  <a:pt x="0" y="1741210"/>
                </a:cubicBezTo>
                <a:cubicBezTo>
                  <a:pt x="0" y="1718350"/>
                  <a:pt x="18289" y="1700062"/>
                  <a:pt x="41150" y="1700062"/>
                </a:cubicBezTo>
                <a:close/>
                <a:moveTo>
                  <a:pt x="41150" y="1418523"/>
                </a:moveTo>
                <a:cubicBezTo>
                  <a:pt x="64009" y="1418523"/>
                  <a:pt x="77725" y="1436811"/>
                  <a:pt x="82298" y="1459671"/>
                </a:cubicBezTo>
                <a:cubicBezTo>
                  <a:pt x="82298" y="1482532"/>
                  <a:pt x="64009" y="1500820"/>
                  <a:pt x="41150" y="1500820"/>
                </a:cubicBezTo>
                <a:cubicBezTo>
                  <a:pt x="18289" y="1500820"/>
                  <a:pt x="0" y="1482532"/>
                  <a:pt x="0" y="1459671"/>
                </a:cubicBezTo>
                <a:cubicBezTo>
                  <a:pt x="0" y="1436811"/>
                  <a:pt x="18289" y="1418523"/>
                  <a:pt x="41150" y="1418523"/>
                </a:cubicBezTo>
                <a:close/>
                <a:moveTo>
                  <a:pt x="41150" y="1133375"/>
                </a:moveTo>
                <a:cubicBezTo>
                  <a:pt x="64009" y="1133375"/>
                  <a:pt x="77725" y="1151663"/>
                  <a:pt x="82298" y="1174523"/>
                </a:cubicBezTo>
                <a:cubicBezTo>
                  <a:pt x="82298" y="1197383"/>
                  <a:pt x="64009" y="1215671"/>
                  <a:pt x="41150" y="1215671"/>
                </a:cubicBezTo>
                <a:cubicBezTo>
                  <a:pt x="18289" y="1215671"/>
                  <a:pt x="0" y="1197383"/>
                  <a:pt x="0" y="1174523"/>
                </a:cubicBezTo>
                <a:cubicBezTo>
                  <a:pt x="0" y="1151663"/>
                  <a:pt x="18289" y="1133375"/>
                  <a:pt x="41150" y="1133375"/>
                </a:cubicBezTo>
                <a:close/>
                <a:moveTo>
                  <a:pt x="41150" y="851836"/>
                </a:moveTo>
                <a:cubicBezTo>
                  <a:pt x="64009" y="851836"/>
                  <a:pt x="77725" y="870124"/>
                  <a:pt x="82298" y="892984"/>
                </a:cubicBezTo>
                <a:cubicBezTo>
                  <a:pt x="82298" y="915845"/>
                  <a:pt x="64009" y="934133"/>
                  <a:pt x="41150" y="934133"/>
                </a:cubicBezTo>
                <a:cubicBezTo>
                  <a:pt x="18289" y="934133"/>
                  <a:pt x="0" y="915845"/>
                  <a:pt x="0" y="892984"/>
                </a:cubicBezTo>
                <a:cubicBezTo>
                  <a:pt x="0" y="870124"/>
                  <a:pt x="18289" y="851836"/>
                  <a:pt x="41150" y="851836"/>
                </a:cubicBezTo>
                <a:close/>
                <a:moveTo>
                  <a:pt x="41150" y="570297"/>
                </a:moveTo>
                <a:cubicBezTo>
                  <a:pt x="64009" y="570297"/>
                  <a:pt x="77725" y="588585"/>
                  <a:pt x="82298" y="611445"/>
                </a:cubicBezTo>
                <a:cubicBezTo>
                  <a:pt x="82298" y="634306"/>
                  <a:pt x="64009" y="652593"/>
                  <a:pt x="41150" y="652593"/>
                </a:cubicBezTo>
                <a:cubicBezTo>
                  <a:pt x="18289" y="652593"/>
                  <a:pt x="0" y="634306"/>
                  <a:pt x="0" y="611445"/>
                </a:cubicBezTo>
                <a:cubicBezTo>
                  <a:pt x="0" y="588585"/>
                  <a:pt x="18289" y="570297"/>
                  <a:pt x="41150" y="570297"/>
                </a:cubicBezTo>
                <a:close/>
                <a:moveTo>
                  <a:pt x="41150" y="285149"/>
                </a:moveTo>
                <a:cubicBezTo>
                  <a:pt x="64009" y="285149"/>
                  <a:pt x="77725" y="303437"/>
                  <a:pt x="82298" y="326297"/>
                </a:cubicBezTo>
                <a:cubicBezTo>
                  <a:pt x="82298" y="349158"/>
                  <a:pt x="64009" y="367445"/>
                  <a:pt x="41150" y="367445"/>
                </a:cubicBezTo>
                <a:cubicBezTo>
                  <a:pt x="18289" y="367445"/>
                  <a:pt x="0" y="349158"/>
                  <a:pt x="0" y="326297"/>
                </a:cubicBezTo>
                <a:cubicBezTo>
                  <a:pt x="0" y="303437"/>
                  <a:pt x="18289" y="285149"/>
                  <a:pt x="41150" y="285149"/>
                </a:cubicBezTo>
                <a:close/>
                <a:moveTo>
                  <a:pt x="41150" y="0"/>
                </a:moveTo>
                <a:cubicBezTo>
                  <a:pt x="64009" y="0"/>
                  <a:pt x="82298" y="18288"/>
                  <a:pt x="82298" y="41148"/>
                </a:cubicBezTo>
                <a:cubicBezTo>
                  <a:pt x="82298" y="64009"/>
                  <a:pt x="64009" y="82296"/>
                  <a:pt x="41150" y="82296"/>
                </a:cubicBezTo>
                <a:cubicBezTo>
                  <a:pt x="18289" y="82296"/>
                  <a:pt x="0" y="64009"/>
                  <a:pt x="0" y="41148"/>
                </a:cubicBezTo>
                <a:cubicBezTo>
                  <a:pt x="0" y="18288"/>
                  <a:pt x="18289" y="0"/>
                  <a:pt x="41150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3609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6CD9B83F-66BC-4719-8425-F690861FE056}"/>
              </a:ext>
            </a:extLst>
          </p:cNvPr>
          <p:cNvSpPr/>
          <p:nvPr/>
        </p:nvSpPr>
        <p:spPr>
          <a:xfrm>
            <a:off x="1052152" y="8629533"/>
            <a:ext cx="82297" cy="1782359"/>
          </a:xfrm>
          <a:custGeom>
            <a:avLst/>
            <a:gdLst>
              <a:gd name="connsiteX0" fmla="*/ 41148 w 82297"/>
              <a:gd name="connsiteY0" fmla="*/ 1700061 h 1782359"/>
              <a:gd name="connsiteX1" fmla="*/ 82297 w 82297"/>
              <a:gd name="connsiteY1" fmla="*/ 1741211 h 1782359"/>
              <a:gd name="connsiteX2" fmla="*/ 41148 w 82297"/>
              <a:gd name="connsiteY2" fmla="*/ 1782359 h 1782359"/>
              <a:gd name="connsiteX3" fmla="*/ 0 w 82297"/>
              <a:gd name="connsiteY3" fmla="*/ 1741211 h 1782359"/>
              <a:gd name="connsiteX4" fmla="*/ 41148 w 82297"/>
              <a:gd name="connsiteY4" fmla="*/ 1700061 h 1782359"/>
              <a:gd name="connsiteX5" fmla="*/ 41148 w 82297"/>
              <a:gd name="connsiteY5" fmla="*/ 1418523 h 1782359"/>
              <a:gd name="connsiteX6" fmla="*/ 82297 w 82297"/>
              <a:gd name="connsiteY6" fmla="*/ 1459671 h 1782359"/>
              <a:gd name="connsiteX7" fmla="*/ 41148 w 82297"/>
              <a:gd name="connsiteY7" fmla="*/ 1500819 h 1782359"/>
              <a:gd name="connsiteX8" fmla="*/ 0 w 82297"/>
              <a:gd name="connsiteY8" fmla="*/ 1459671 h 1782359"/>
              <a:gd name="connsiteX9" fmla="*/ 41148 w 82297"/>
              <a:gd name="connsiteY9" fmla="*/ 1418523 h 1782359"/>
              <a:gd name="connsiteX10" fmla="*/ 41148 w 82297"/>
              <a:gd name="connsiteY10" fmla="*/ 1133374 h 1782359"/>
              <a:gd name="connsiteX11" fmla="*/ 82297 w 82297"/>
              <a:gd name="connsiteY11" fmla="*/ 1174523 h 1782359"/>
              <a:gd name="connsiteX12" fmla="*/ 41148 w 82297"/>
              <a:gd name="connsiteY12" fmla="*/ 1215671 h 1782359"/>
              <a:gd name="connsiteX13" fmla="*/ 0 w 82297"/>
              <a:gd name="connsiteY13" fmla="*/ 1174523 h 1782359"/>
              <a:gd name="connsiteX14" fmla="*/ 41148 w 82297"/>
              <a:gd name="connsiteY14" fmla="*/ 1133374 h 1782359"/>
              <a:gd name="connsiteX15" fmla="*/ 41148 w 82297"/>
              <a:gd name="connsiteY15" fmla="*/ 851835 h 1782359"/>
              <a:gd name="connsiteX16" fmla="*/ 82297 w 82297"/>
              <a:gd name="connsiteY16" fmla="*/ 892984 h 1782359"/>
              <a:gd name="connsiteX17" fmla="*/ 41148 w 82297"/>
              <a:gd name="connsiteY17" fmla="*/ 934132 h 1782359"/>
              <a:gd name="connsiteX18" fmla="*/ 0 w 82297"/>
              <a:gd name="connsiteY18" fmla="*/ 892984 h 1782359"/>
              <a:gd name="connsiteX19" fmla="*/ 41148 w 82297"/>
              <a:gd name="connsiteY19" fmla="*/ 851835 h 1782359"/>
              <a:gd name="connsiteX20" fmla="*/ 41148 w 82297"/>
              <a:gd name="connsiteY20" fmla="*/ 566687 h 1782359"/>
              <a:gd name="connsiteX21" fmla="*/ 82297 w 82297"/>
              <a:gd name="connsiteY21" fmla="*/ 607835 h 1782359"/>
              <a:gd name="connsiteX22" fmla="*/ 41148 w 82297"/>
              <a:gd name="connsiteY22" fmla="*/ 648984 h 1782359"/>
              <a:gd name="connsiteX23" fmla="*/ 0 w 82297"/>
              <a:gd name="connsiteY23" fmla="*/ 607835 h 1782359"/>
              <a:gd name="connsiteX24" fmla="*/ 41148 w 82297"/>
              <a:gd name="connsiteY24" fmla="*/ 566687 h 1782359"/>
              <a:gd name="connsiteX25" fmla="*/ 41148 w 82297"/>
              <a:gd name="connsiteY25" fmla="*/ 285148 h 1782359"/>
              <a:gd name="connsiteX26" fmla="*/ 82297 w 82297"/>
              <a:gd name="connsiteY26" fmla="*/ 326297 h 1782359"/>
              <a:gd name="connsiteX27" fmla="*/ 41148 w 82297"/>
              <a:gd name="connsiteY27" fmla="*/ 367445 h 1782359"/>
              <a:gd name="connsiteX28" fmla="*/ 0 w 82297"/>
              <a:gd name="connsiteY28" fmla="*/ 326297 h 1782359"/>
              <a:gd name="connsiteX29" fmla="*/ 41148 w 82297"/>
              <a:gd name="connsiteY29" fmla="*/ 285148 h 1782359"/>
              <a:gd name="connsiteX30" fmla="*/ 41148 w 82297"/>
              <a:gd name="connsiteY30" fmla="*/ 0 h 1782359"/>
              <a:gd name="connsiteX31" fmla="*/ 82297 w 82297"/>
              <a:gd name="connsiteY31" fmla="*/ 41148 h 1782359"/>
              <a:gd name="connsiteX32" fmla="*/ 41148 w 82297"/>
              <a:gd name="connsiteY32" fmla="*/ 82297 h 1782359"/>
              <a:gd name="connsiteX33" fmla="*/ 0 w 82297"/>
              <a:gd name="connsiteY33" fmla="*/ 41148 h 1782359"/>
              <a:gd name="connsiteX34" fmla="*/ 41148 w 82297"/>
              <a:gd name="connsiteY34" fmla="*/ 0 h 1782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82297" h="1782359">
                <a:moveTo>
                  <a:pt x="41148" y="1700061"/>
                </a:moveTo>
                <a:cubicBezTo>
                  <a:pt x="59436" y="1700061"/>
                  <a:pt x="77725" y="1718350"/>
                  <a:pt x="82297" y="1741211"/>
                </a:cubicBezTo>
                <a:cubicBezTo>
                  <a:pt x="82297" y="1764070"/>
                  <a:pt x="64009" y="1782359"/>
                  <a:pt x="41148" y="1782359"/>
                </a:cubicBezTo>
                <a:cubicBezTo>
                  <a:pt x="18288" y="1782359"/>
                  <a:pt x="0" y="1764070"/>
                  <a:pt x="0" y="1741211"/>
                </a:cubicBezTo>
                <a:cubicBezTo>
                  <a:pt x="0" y="1718350"/>
                  <a:pt x="18288" y="1700061"/>
                  <a:pt x="41148" y="1700061"/>
                </a:cubicBezTo>
                <a:close/>
                <a:moveTo>
                  <a:pt x="41148" y="1418523"/>
                </a:moveTo>
                <a:cubicBezTo>
                  <a:pt x="59436" y="1418523"/>
                  <a:pt x="77725" y="1432238"/>
                  <a:pt x="82297" y="1459671"/>
                </a:cubicBezTo>
                <a:cubicBezTo>
                  <a:pt x="82297" y="1482530"/>
                  <a:pt x="64009" y="1500819"/>
                  <a:pt x="41148" y="1500819"/>
                </a:cubicBezTo>
                <a:cubicBezTo>
                  <a:pt x="18288" y="1500819"/>
                  <a:pt x="0" y="1482530"/>
                  <a:pt x="0" y="1459671"/>
                </a:cubicBezTo>
                <a:cubicBezTo>
                  <a:pt x="0" y="1436811"/>
                  <a:pt x="18288" y="1418523"/>
                  <a:pt x="41148" y="1418523"/>
                </a:cubicBezTo>
                <a:close/>
                <a:moveTo>
                  <a:pt x="41148" y="1133374"/>
                </a:moveTo>
                <a:cubicBezTo>
                  <a:pt x="59436" y="1133374"/>
                  <a:pt x="77725" y="1151662"/>
                  <a:pt x="82297" y="1174523"/>
                </a:cubicBezTo>
                <a:cubicBezTo>
                  <a:pt x="82297" y="1197383"/>
                  <a:pt x="64009" y="1215671"/>
                  <a:pt x="41148" y="1215671"/>
                </a:cubicBezTo>
                <a:cubicBezTo>
                  <a:pt x="18288" y="1215671"/>
                  <a:pt x="0" y="1197383"/>
                  <a:pt x="0" y="1174523"/>
                </a:cubicBezTo>
                <a:cubicBezTo>
                  <a:pt x="0" y="1151662"/>
                  <a:pt x="18288" y="1133374"/>
                  <a:pt x="41148" y="1133374"/>
                </a:cubicBezTo>
                <a:close/>
                <a:moveTo>
                  <a:pt x="41148" y="851835"/>
                </a:moveTo>
                <a:cubicBezTo>
                  <a:pt x="59436" y="851835"/>
                  <a:pt x="77725" y="870123"/>
                  <a:pt x="82297" y="892984"/>
                </a:cubicBezTo>
                <a:cubicBezTo>
                  <a:pt x="82297" y="915844"/>
                  <a:pt x="64009" y="934132"/>
                  <a:pt x="41148" y="934132"/>
                </a:cubicBezTo>
                <a:cubicBezTo>
                  <a:pt x="18288" y="934132"/>
                  <a:pt x="0" y="915844"/>
                  <a:pt x="0" y="892984"/>
                </a:cubicBezTo>
                <a:cubicBezTo>
                  <a:pt x="0" y="870123"/>
                  <a:pt x="18288" y="851835"/>
                  <a:pt x="41148" y="851835"/>
                </a:cubicBezTo>
                <a:close/>
                <a:moveTo>
                  <a:pt x="41148" y="566687"/>
                </a:moveTo>
                <a:cubicBezTo>
                  <a:pt x="59436" y="566687"/>
                  <a:pt x="77725" y="584975"/>
                  <a:pt x="82297" y="607835"/>
                </a:cubicBezTo>
                <a:cubicBezTo>
                  <a:pt x="82297" y="630694"/>
                  <a:pt x="64009" y="648984"/>
                  <a:pt x="41148" y="648984"/>
                </a:cubicBezTo>
                <a:cubicBezTo>
                  <a:pt x="18288" y="648984"/>
                  <a:pt x="0" y="630694"/>
                  <a:pt x="0" y="607835"/>
                </a:cubicBezTo>
                <a:cubicBezTo>
                  <a:pt x="0" y="584975"/>
                  <a:pt x="18288" y="566687"/>
                  <a:pt x="41148" y="566687"/>
                </a:cubicBezTo>
                <a:close/>
                <a:moveTo>
                  <a:pt x="41148" y="285148"/>
                </a:moveTo>
                <a:cubicBezTo>
                  <a:pt x="59436" y="285148"/>
                  <a:pt x="77725" y="303436"/>
                  <a:pt x="82297" y="326297"/>
                </a:cubicBezTo>
                <a:cubicBezTo>
                  <a:pt x="82297" y="349157"/>
                  <a:pt x="64009" y="367445"/>
                  <a:pt x="41148" y="367445"/>
                </a:cubicBezTo>
                <a:cubicBezTo>
                  <a:pt x="18288" y="367445"/>
                  <a:pt x="0" y="349157"/>
                  <a:pt x="0" y="326297"/>
                </a:cubicBezTo>
                <a:cubicBezTo>
                  <a:pt x="0" y="303436"/>
                  <a:pt x="18288" y="285148"/>
                  <a:pt x="41148" y="285148"/>
                </a:cubicBezTo>
                <a:close/>
                <a:moveTo>
                  <a:pt x="41148" y="0"/>
                </a:moveTo>
                <a:cubicBezTo>
                  <a:pt x="64009" y="0"/>
                  <a:pt x="82297" y="18288"/>
                  <a:pt x="82297" y="41148"/>
                </a:cubicBezTo>
                <a:cubicBezTo>
                  <a:pt x="82297" y="64007"/>
                  <a:pt x="64009" y="82297"/>
                  <a:pt x="41148" y="82297"/>
                </a:cubicBezTo>
                <a:cubicBezTo>
                  <a:pt x="18288" y="82297"/>
                  <a:pt x="0" y="64007"/>
                  <a:pt x="0" y="41148"/>
                </a:cubicBezTo>
                <a:cubicBezTo>
                  <a:pt x="0" y="18288"/>
                  <a:pt x="18288" y="0"/>
                  <a:pt x="41148" y="0"/>
                </a:cubicBezTo>
                <a:close/>
              </a:path>
            </a:pathLst>
          </a:custGeom>
          <a:solidFill>
            <a:srgbClr val="FFFFFF"/>
          </a:solidFill>
          <a:ln w="3609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7" name="Graphic 52">
            <a:extLst>
              <a:ext uri="{FF2B5EF4-FFF2-40B4-BE49-F238E27FC236}">
                <a16:creationId xmlns:a16="http://schemas.microsoft.com/office/drawing/2014/main" id="{FE28A999-78BF-4332-B9FC-B5DABCF81D38}"/>
              </a:ext>
            </a:extLst>
          </p:cNvPr>
          <p:cNvGrpSpPr/>
          <p:nvPr/>
        </p:nvGrpSpPr>
        <p:grpSpPr>
          <a:xfrm rot="15300000">
            <a:off x="4879614" y="8821798"/>
            <a:ext cx="1710976" cy="1710976"/>
            <a:chOff x="3143249" y="5810249"/>
            <a:chExt cx="1274650" cy="1274650"/>
          </a:xfrm>
          <a:solidFill>
            <a:schemeClr val="accent1"/>
          </a:solidFill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D4F8FD6F-F150-4C5A-84E5-5B98C00D9AEF}"/>
                </a:ext>
              </a:extLst>
            </p:cNvPr>
            <p:cNvSpPr/>
            <p:nvPr/>
          </p:nvSpPr>
          <p:spPr>
            <a:xfrm>
              <a:off x="3143249" y="5810249"/>
              <a:ext cx="1274650" cy="1274650"/>
            </a:xfrm>
            <a:custGeom>
              <a:avLst/>
              <a:gdLst>
                <a:gd name="connsiteX0" fmla="*/ 1274650 w 1274650"/>
                <a:gd name="connsiteY0" fmla="*/ 637325 h 1274650"/>
                <a:gd name="connsiteX1" fmla="*/ 637325 w 1274650"/>
                <a:gd name="connsiteY1" fmla="*/ 1274650 h 1274650"/>
                <a:gd name="connsiteX2" fmla="*/ 0 w 1274650"/>
                <a:gd name="connsiteY2" fmla="*/ 637325 h 1274650"/>
                <a:gd name="connsiteX3" fmla="*/ 637325 w 1274650"/>
                <a:gd name="connsiteY3" fmla="*/ 0 h 1274650"/>
                <a:gd name="connsiteX4" fmla="*/ 1274650 w 1274650"/>
                <a:gd name="connsiteY4" fmla="*/ 637325 h 12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650" h="1274650">
                  <a:moveTo>
                    <a:pt x="1274650" y="637325"/>
                  </a:moveTo>
                  <a:cubicBezTo>
                    <a:pt x="1274650" y="989310"/>
                    <a:pt x="989310" y="1274650"/>
                    <a:pt x="637325" y="1274650"/>
                  </a:cubicBezTo>
                  <a:cubicBezTo>
                    <a:pt x="285340" y="1274650"/>
                    <a:pt x="0" y="989310"/>
                    <a:pt x="0" y="637325"/>
                  </a:cubicBezTo>
                  <a:cubicBezTo>
                    <a:pt x="0" y="285340"/>
                    <a:pt x="285340" y="0"/>
                    <a:pt x="637325" y="0"/>
                  </a:cubicBezTo>
                  <a:cubicBezTo>
                    <a:pt x="989310" y="0"/>
                    <a:pt x="1274650" y="285340"/>
                    <a:pt x="1274650" y="637325"/>
                  </a:cubicBezTo>
                  <a:close/>
                </a:path>
              </a:pathLst>
            </a:custGeom>
            <a:noFill/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91B204E6-C4D9-41DF-9993-26CA07967AA3}"/>
                </a:ext>
              </a:extLst>
            </p:cNvPr>
            <p:cNvSpPr/>
            <p:nvPr/>
          </p:nvSpPr>
          <p:spPr>
            <a:xfrm>
              <a:off x="3814792" y="5810249"/>
              <a:ext cx="603106" cy="603106"/>
            </a:xfrm>
            <a:custGeom>
              <a:avLst/>
              <a:gdLst>
                <a:gd name="connsiteX0" fmla="*/ 603106 w 603106"/>
                <a:gd name="connsiteY0" fmla="*/ 603106 h 603106"/>
                <a:gd name="connsiteX1" fmla="*/ 406348 w 603106"/>
                <a:gd name="connsiteY1" fmla="*/ 603106 h 603106"/>
                <a:gd name="connsiteX2" fmla="*/ 0 w 603106"/>
                <a:gd name="connsiteY2" fmla="*/ 196758 h 603106"/>
                <a:gd name="connsiteX3" fmla="*/ 0 w 603106"/>
                <a:gd name="connsiteY3" fmla="*/ 0 h 603106"/>
                <a:gd name="connsiteX4" fmla="*/ 603106 w 603106"/>
                <a:gd name="connsiteY4" fmla="*/ 603106 h 603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106" h="603106">
                  <a:moveTo>
                    <a:pt x="603106" y="603106"/>
                  </a:moveTo>
                  <a:lnTo>
                    <a:pt x="406348" y="603106"/>
                  </a:lnTo>
                  <a:cubicBezTo>
                    <a:pt x="406348" y="378546"/>
                    <a:pt x="224561" y="196758"/>
                    <a:pt x="0" y="196758"/>
                  </a:cubicBezTo>
                  <a:lnTo>
                    <a:pt x="0" y="0"/>
                  </a:lnTo>
                  <a:cubicBezTo>
                    <a:pt x="333633" y="0"/>
                    <a:pt x="603106" y="271612"/>
                    <a:pt x="603106" y="603106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30" name="Graphic 52">
            <a:extLst>
              <a:ext uri="{FF2B5EF4-FFF2-40B4-BE49-F238E27FC236}">
                <a16:creationId xmlns:a16="http://schemas.microsoft.com/office/drawing/2014/main" id="{2B3E54F2-C602-43C7-BAFC-4AC7248F0B07}"/>
              </a:ext>
            </a:extLst>
          </p:cNvPr>
          <p:cNvGrpSpPr/>
          <p:nvPr/>
        </p:nvGrpSpPr>
        <p:grpSpPr>
          <a:xfrm rot="6020880">
            <a:off x="115325" y="423464"/>
            <a:ext cx="1710976" cy="1710976"/>
            <a:chOff x="3143249" y="5810249"/>
            <a:chExt cx="1274650" cy="1274650"/>
          </a:xfrm>
          <a:solidFill>
            <a:schemeClr val="accent1"/>
          </a:solidFill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DD7C6FDC-CD3B-437D-9EE9-33CDCD82939B}"/>
                </a:ext>
              </a:extLst>
            </p:cNvPr>
            <p:cNvSpPr/>
            <p:nvPr/>
          </p:nvSpPr>
          <p:spPr>
            <a:xfrm>
              <a:off x="3143249" y="5810249"/>
              <a:ext cx="1274650" cy="1274650"/>
            </a:xfrm>
            <a:custGeom>
              <a:avLst/>
              <a:gdLst>
                <a:gd name="connsiteX0" fmla="*/ 1274650 w 1274650"/>
                <a:gd name="connsiteY0" fmla="*/ 637325 h 1274650"/>
                <a:gd name="connsiteX1" fmla="*/ 637325 w 1274650"/>
                <a:gd name="connsiteY1" fmla="*/ 1274650 h 1274650"/>
                <a:gd name="connsiteX2" fmla="*/ 0 w 1274650"/>
                <a:gd name="connsiteY2" fmla="*/ 637325 h 1274650"/>
                <a:gd name="connsiteX3" fmla="*/ 637325 w 1274650"/>
                <a:gd name="connsiteY3" fmla="*/ 0 h 1274650"/>
                <a:gd name="connsiteX4" fmla="*/ 1274650 w 1274650"/>
                <a:gd name="connsiteY4" fmla="*/ 637325 h 12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650" h="1274650">
                  <a:moveTo>
                    <a:pt x="1274650" y="637325"/>
                  </a:moveTo>
                  <a:cubicBezTo>
                    <a:pt x="1274650" y="989310"/>
                    <a:pt x="989310" y="1274650"/>
                    <a:pt x="637325" y="1274650"/>
                  </a:cubicBezTo>
                  <a:cubicBezTo>
                    <a:pt x="285340" y="1274650"/>
                    <a:pt x="0" y="989310"/>
                    <a:pt x="0" y="637325"/>
                  </a:cubicBezTo>
                  <a:cubicBezTo>
                    <a:pt x="0" y="285340"/>
                    <a:pt x="285340" y="0"/>
                    <a:pt x="637325" y="0"/>
                  </a:cubicBezTo>
                  <a:cubicBezTo>
                    <a:pt x="989310" y="0"/>
                    <a:pt x="1274650" y="285340"/>
                    <a:pt x="1274650" y="637325"/>
                  </a:cubicBezTo>
                  <a:close/>
                </a:path>
              </a:pathLst>
            </a:custGeom>
            <a:noFill/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25CE8A3E-CD8A-41B0-8140-43F7D057499B}"/>
                </a:ext>
              </a:extLst>
            </p:cNvPr>
            <p:cNvSpPr/>
            <p:nvPr/>
          </p:nvSpPr>
          <p:spPr>
            <a:xfrm>
              <a:off x="3814792" y="5810249"/>
              <a:ext cx="603106" cy="603106"/>
            </a:xfrm>
            <a:custGeom>
              <a:avLst/>
              <a:gdLst>
                <a:gd name="connsiteX0" fmla="*/ 603106 w 603106"/>
                <a:gd name="connsiteY0" fmla="*/ 603106 h 603106"/>
                <a:gd name="connsiteX1" fmla="*/ 406348 w 603106"/>
                <a:gd name="connsiteY1" fmla="*/ 603106 h 603106"/>
                <a:gd name="connsiteX2" fmla="*/ 0 w 603106"/>
                <a:gd name="connsiteY2" fmla="*/ 196758 h 603106"/>
                <a:gd name="connsiteX3" fmla="*/ 0 w 603106"/>
                <a:gd name="connsiteY3" fmla="*/ 0 h 603106"/>
                <a:gd name="connsiteX4" fmla="*/ 603106 w 603106"/>
                <a:gd name="connsiteY4" fmla="*/ 603106 h 603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106" h="603106">
                  <a:moveTo>
                    <a:pt x="603106" y="603106"/>
                  </a:moveTo>
                  <a:lnTo>
                    <a:pt x="406348" y="603106"/>
                  </a:lnTo>
                  <a:cubicBezTo>
                    <a:pt x="406348" y="378546"/>
                    <a:pt x="224561" y="196758"/>
                    <a:pt x="0" y="196758"/>
                  </a:cubicBezTo>
                  <a:lnTo>
                    <a:pt x="0" y="0"/>
                  </a:lnTo>
                  <a:cubicBezTo>
                    <a:pt x="333633" y="0"/>
                    <a:pt x="603106" y="271612"/>
                    <a:pt x="603106" y="603106"/>
                  </a:cubicBezTo>
                  <a:close/>
                </a:path>
              </a:pathLst>
            </a:custGeom>
            <a:solidFill>
              <a:schemeClr val="accent2"/>
            </a:solidFill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28567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flythrough dir="ou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12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4500" fill="hold"/>
                                        <p:tgtEl>
                                          <p:spTgt spid="15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80000">
                                      <p:cBhvr>
                                        <p:cTn id="16" dur="4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6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6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7143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4" presetClass="path" presetSubtype="0" accel="50000" decel="50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2.91667E-6 L 0 -0.01563 " pathEditMode="relative" rAng="0" ptsTypes="AA">
                                      <p:cBhvr>
                                        <p:cTn id="33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4" presetClass="path" presetSubtype="0" accel="50000" decel="50000" autoRev="1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0 -2.5E-6 L 0 -0.01562 " pathEditMode="relative" rAng="0" ptsTypes="AA">
                                      <p:cBhvr>
                                        <p:cTn id="38" dur="1425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50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mph" presetSubtype="0" accel="40000" decel="6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4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40741E-7 6.25E-7 L -7.40741E-7 0.06185 " pathEditMode="relative" rAng="0" ptsTypes="AA">
                                      <p:cBhvr>
                                        <p:cTn id="53" dur="2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86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6296E-6 4.16667E-7 L -2.96296E-6 -0.03529 " pathEditMode="relative" rAng="0" ptsTypes="AA">
                                      <p:cBhvr>
                                        <p:cTn id="58" dur="2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71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8" presetClass="emph" presetSubtype="0" accel="40000" decel="6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63" dur="2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8" presetClass="emph" presetSubtype="0" accel="40000" decel="6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68" dur="2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path" presetSubtype="0" accel="40000" decel="6000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2.59259E-6 3.75E-6 L -0.00116 -0.02644 " pathEditMode="relative" rAng="0" ptsTypes="AA">
                                      <p:cBhvr>
                                        <p:cTn id="74" dur="18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1328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path" presetSubtype="0" accel="40000" decel="6000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4.44444E-6 -2.29167E-6 L -4.44444E-6 0.0267 " pathEditMode="relative" rAng="0" ptsTypes="AA">
                                      <p:cBhvr>
                                        <p:cTn id="80" dur="18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7" grpId="0" animBg="1"/>
      <p:bldP spid="7" grpId="1" animBg="1"/>
      <p:bldP spid="14" grpId="0"/>
      <p:bldP spid="16" grpId="0"/>
      <p:bldP spid="17" grpId="0"/>
      <p:bldP spid="18" grpId="0"/>
      <p:bldP spid="19" grpId="0" animBg="1"/>
      <p:bldP spid="19" grpId="1" animBg="1"/>
      <p:bldP spid="20" grpId="0" animBg="1"/>
      <p:bldP spid="20" grpId="1" animBg="1"/>
      <p:bldP spid="25" grpId="0" animBg="1"/>
      <p:bldP spid="25" grpId="1" animBg="1"/>
      <p:bldP spid="26" grpId="0" animBg="1"/>
      <p:bldP spid="2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">
            <a:extLst>
              <a:ext uri="{FF2B5EF4-FFF2-40B4-BE49-F238E27FC236}">
                <a16:creationId xmlns:a16="http://schemas.microsoft.com/office/drawing/2014/main" id="{BD8E0E96-C0F5-4485-ACD7-55482204EDEA}"/>
              </a:ext>
            </a:extLst>
          </p:cNvPr>
          <p:cNvSpPr/>
          <p:nvPr/>
        </p:nvSpPr>
        <p:spPr>
          <a:xfrm>
            <a:off x="-667107" y="3008111"/>
            <a:ext cx="8236214" cy="10067830"/>
          </a:xfrm>
          <a:custGeom>
            <a:avLst/>
            <a:gdLst>
              <a:gd name="connsiteX0" fmla="*/ 0 w 6889956"/>
              <a:gd name="connsiteY0" fmla="*/ 0 h 12248405"/>
              <a:gd name="connsiteX1" fmla="*/ 6889957 w 6889956"/>
              <a:gd name="connsiteY1" fmla="*/ 0 h 12248405"/>
              <a:gd name="connsiteX2" fmla="*/ 6889957 w 6889956"/>
              <a:gd name="connsiteY2" fmla="*/ 12248405 h 12248405"/>
              <a:gd name="connsiteX3" fmla="*/ 0 w 6889956"/>
              <a:gd name="connsiteY3" fmla="*/ 12248405 h 12248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89956" h="12248405">
                <a:moveTo>
                  <a:pt x="0" y="0"/>
                </a:moveTo>
                <a:lnTo>
                  <a:pt x="6889957" y="0"/>
                </a:lnTo>
                <a:lnTo>
                  <a:pt x="6889957" y="12248405"/>
                </a:lnTo>
                <a:lnTo>
                  <a:pt x="0" y="12248405"/>
                </a:lnTo>
                <a:close/>
              </a:path>
            </a:pathLst>
          </a:custGeom>
          <a:blipFill>
            <a:blip r:embed="rId2"/>
            <a:srcRect/>
            <a:stretch>
              <a:fillRect t="-21902" b="-740"/>
            </a:stretch>
          </a:blipFill>
          <a:ln w="362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DD3D9BA8-FF7F-4113-B27A-CE67BED33FEC}"/>
              </a:ext>
            </a:extLst>
          </p:cNvPr>
          <p:cNvSpPr/>
          <p:nvPr/>
        </p:nvSpPr>
        <p:spPr>
          <a:xfrm>
            <a:off x="991428" y="613328"/>
            <a:ext cx="4875143" cy="10965344"/>
          </a:xfrm>
          <a:custGeom>
            <a:avLst/>
            <a:gdLst>
              <a:gd name="connsiteX0" fmla="*/ 0 w 4875143"/>
              <a:gd name="connsiteY0" fmla="*/ 0 h 8669403"/>
              <a:gd name="connsiteX1" fmla="*/ 4875144 w 4875143"/>
              <a:gd name="connsiteY1" fmla="*/ 0 h 8669403"/>
              <a:gd name="connsiteX2" fmla="*/ 4875144 w 4875143"/>
              <a:gd name="connsiteY2" fmla="*/ 8669404 h 8669403"/>
              <a:gd name="connsiteX3" fmla="*/ 0 w 4875143"/>
              <a:gd name="connsiteY3" fmla="*/ 8669404 h 8669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5143" h="8669403">
                <a:moveTo>
                  <a:pt x="0" y="0"/>
                </a:moveTo>
                <a:lnTo>
                  <a:pt x="4875144" y="0"/>
                </a:lnTo>
                <a:lnTo>
                  <a:pt x="4875144" y="8669404"/>
                </a:lnTo>
                <a:lnTo>
                  <a:pt x="0" y="8669404"/>
                </a:lnTo>
                <a:close/>
              </a:path>
            </a:pathLst>
          </a:custGeom>
          <a:solidFill>
            <a:schemeClr val="accent2">
              <a:alpha val="35000"/>
            </a:schemeClr>
          </a:solidFill>
          <a:ln w="37272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grpSp>
        <p:nvGrpSpPr>
          <p:cNvPr id="5" name="Graphic 4">
            <a:extLst>
              <a:ext uri="{FF2B5EF4-FFF2-40B4-BE49-F238E27FC236}">
                <a16:creationId xmlns:a16="http://schemas.microsoft.com/office/drawing/2014/main" id="{DFEFDB05-B5FA-4BF5-A5F4-C4E09AF11070}"/>
              </a:ext>
            </a:extLst>
          </p:cNvPr>
          <p:cNvGrpSpPr/>
          <p:nvPr/>
        </p:nvGrpSpPr>
        <p:grpSpPr>
          <a:xfrm rot="10800000">
            <a:off x="-846900" y="-981109"/>
            <a:ext cx="8533698" cy="7077109"/>
            <a:chOff x="-846900" y="5779553"/>
            <a:chExt cx="8533698" cy="7077109"/>
          </a:xfrm>
          <a:solidFill>
            <a:schemeClr val="accent1"/>
          </a:solidFill>
          <a:effectLst>
            <a:outerShdw blurRad="177800" dist="38100" dir="5400000" sx="101000" sy="101000" algn="t" rotWithShape="0">
              <a:prstClr val="black">
                <a:alpha val="40000"/>
              </a:prstClr>
            </a:outerShdw>
          </a:effectLst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8C603A0E-8B30-479A-BC31-62C09D1EB2FD}"/>
                </a:ext>
              </a:extLst>
            </p:cNvPr>
            <p:cNvSpPr/>
            <p:nvPr/>
          </p:nvSpPr>
          <p:spPr>
            <a:xfrm>
              <a:off x="-846900" y="5779553"/>
              <a:ext cx="8530077" cy="4199867"/>
            </a:xfrm>
            <a:custGeom>
              <a:avLst/>
              <a:gdLst>
                <a:gd name="connsiteX0" fmla="*/ 8059403 w 8530077"/>
                <a:gd name="connsiteY0" fmla="*/ 0 h 4199867"/>
                <a:gd name="connsiteX1" fmla="*/ 8048541 w 8530077"/>
                <a:gd name="connsiteY1" fmla="*/ 7241 h 4199867"/>
                <a:gd name="connsiteX2" fmla="*/ 7921821 w 8530077"/>
                <a:gd name="connsiteY2" fmla="*/ 119479 h 4199867"/>
                <a:gd name="connsiteX3" fmla="*/ 7711827 w 8530077"/>
                <a:gd name="connsiteY3" fmla="*/ 94135 h 4199867"/>
                <a:gd name="connsiteX4" fmla="*/ 7509076 w 8530077"/>
                <a:gd name="connsiteY4" fmla="*/ 195511 h 4199867"/>
                <a:gd name="connsiteX5" fmla="*/ 7447526 w 8530077"/>
                <a:gd name="connsiteY5" fmla="*/ 253440 h 4199867"/>
                <a:gd name="connsiteX6" fmla="*/ 7219429 w 8530077"/>
                <a:gd name="connsiteY6" fmla="*/ 235337 h 4199867"/>
                <a:gd name="connsiteX7" fmla="*/ 7092709 w 8530077"/>
                <a:gd name="connsiteY7" fmla="*/ 228096 h 4199867"/>
                <a:gd name="connsiteX8" fmla="*/ 6879095 w 8530077"/>
                <a:gd name="connsiteY8" fmla="*/ 340334 h 4199867"/>
                <a:gd name="connsiteX9" fmla="*/ 6792201 w 8530077"/>
                <a:gd name="connsiteY9" fmla="*/ 419987 h 4199867"/>
                <a:gd name="connsiteX10" fmla="*/ 6527899 w 8530077"/>
                <a:gd name="connsiteY10" fmla="*/ 517742 h 4199867"/>
                <a:gd name="connsiteX11" fmla="*/ 6307044 w 8530077"/>
                <a:gd name="connsiteY11" fmla="*/ 524983 h 4199867"/>
                <a:gd name="connsiteX12" fmla="*/ 6111533 w 8530077"/>
                <a:gd name="connsiteY12" fmla="*/ 506881 h 4199867"/>
                <a:gd name="connsiteX13" fmla="*/ 5999295 w 8530077"/>
                <a:gd name="connsiteY13" fmla="*/ 506881 h 4199867"/>
                <a:gd name="connsiteX14" fmla="*/ 5887057 w 8530077"/>
                <a:gd name="connsiteY14" fmla="*/ 608257 h 4199867"/>
                <a:gd name="connsiteX15" fmla="*/ 5572067 w 8530077"/>
                <a:gd name="connsiteY15" fmla="*/ 713253 h 4199867"/>
                <a:gd name="connsiteX16" fmla="*/ 5561205 w 8530077"/>
                <a:gd name="connsiteY16" fmla="*/ 785665 h 4199867"/>
                <a:gd name="connsiteX17" fmla="*/ 5322247 w 8530077"/>
                <a:gd name="connsiteY17" fmla="*/ 800147 h 4199867"/>
                <a:gd name="connsiteX18" fmla="*/ 5257077 w 8530077"/>
                <a:gd name="connsiteY18" fmla="*/ 756700 h 4199867"/>
                <a:gd name="connsiteX19" fmla="*/ 5076048 w 8530077"/>
                <a:gd name="connsiteY19" fmla="*/ 731356 h 4199867"/>
                <a:gd name="connsiteX20" fmla="*/ 5007257 w 8530077"/>
                <a:gd name="connsiteY20" fmla="*/ 785665 h 4199867"/>
                <a:gd name="connsiteX21" fmla="*/ 4786402 w 8530077"/>
                <a:gd name="connsiteY21" fmla="*/ 854456 h 4199867"/>
                <a:gd name="connsiteX22" fmla="*/ 4612615 w 8530077"/>
                <a:gd name="connsiteY22" fmla="*/ 1013761 h 4199867"/>
                <a:gd name="connsiteX23" fmla="*/ 4453309 w 8530077"/>
                <a:gd name="connsiteY23" fmla="*/ 1021002 h 4199867"/>
                <a:gd name="connsiteX24" fmla="*/ 4384518 w 8530077"/>
                <a:gd name="connsiteY24" fmla="*/ 995658 h 4199867"/>
                <a:gd name="connsiteX25" fmla="*/ 4170904 w 8530077"/>
                <a:gd name="connsiteY25" fmla="*/ 988417 h 4199867"/>
                <a:gd name="connsiteX26" fmla="*/ 4044184 w 8530077"/>
                <a:gd name="connsiteY26" fmla="*/ 1002899 h 4199867"/>
                <a:gd name="connsiteX27" fmla="*/ 3790743 w 8530077"/>
                <a:gd name="connsiteY27" fmla="*/ 1107896 h 4199867"/>
                <a:gd name="connsiteX28" fmla="*/ 3664023 w 8530077"/>
                <a:gd name="connsiteY28" fmla="*/ 1220134 h 4199867"/>
                <a:gd name="connsiteX29" fmla="*/ 3627817 w 8530077"/>
                <a:gd name="connsiteY29" fmla="*/ 1252719 h 4199867"/>
                <a:gd name="connsiteX30" fmla="*/ 3262139 w 8530077"/>
                <a:gd name="connsiteY30" fmla="*/ 1194790 h 4199867"/>
                <a:gd name="connsiteX31" fmla="*/ 3052146 w 8530077"/>
                <a:gd name="connsiteY31" fmla="*/ 1209272 h 4199867"/>
                <a:gd name="connsiteX32" fmla="*/ 2900082 w 8530077"/>
                <a:gd name="connsiteY32" fmla="*/ 1346854 h 4199867"/>
                <a:gd name="connsiteX33" fmla="*/ 2671985 w 8530077"/>
                <a:gd name="connsiteY33" fmla="*/ 1412024 h 4199867"/>
                <a:gd name="connsiteX34" fmla="*/ 2356995 w 8530077"/>
                <a:gd name="connsiteY34" fmla="*/ 1393922 h 4199867"/>
                <a:gd name="connsiteX35" fmla="*/ 2132520 w 8530077"/>
                <a:gd name="connsiteY35" fmla="*/ 1361337 h 4199867"/>
                <a:gd name="connsiteX36" fmla="*/ 1842873 w 8530077"/>
                <a:gd name="connsiteY36" fmla="*/ 1321510 h 4199867"/>
                <a:gd name="connsiteX37" fmla="*/ 1618398 w 8530077"/>
                <a:gd name="connsiteY37" fmla="*/ 1509780 h 4199867"/>
                <a:gd name="connsiteX38" fmla="*/ 1484436 w 8530077"/>
                <a:gd name="connsiteY38" fmla="*/ 1556847 h 4199867"/>
                <a:gd name="connsiteX39" fmla="*/ 1383060 w 8530077"/>
                <a:gd name="connsiteY39" fmla="*/ 1607535 h 4199867"/>
                <a:gd name="connsiteX40" fmla="*/ 1183928 w 8530077"/>
                <a:gd name="connsiteY40" fmla="*/ 1788564 h 4199867"/>
                <a:gd name="connsiteX41" fmla="*/ 702392 w 8530077"/>
                <a:gd name="connsiteY41" fmla="*/ 1835632 h 4199867"/>
                <a:gd name="connsiteX42" fmla="*/ 488778 w 8530077"/>
                <a:gd name="connsiteY42" fmla="*/ 1788564 h 4199867"/>
                <a:gd name="connsiteX43" fmla="*/ 304128 w 8530077"/>
                <a:gd name="connsiteY43" fmla="*/ 1803047 h 4199867"/>
                <a:gd name="connsiteX44" fmla="*/ 0 w 8530077"/>
                <a:gd name="connsiteY44" fmla="*/ 1748738 h 4199867"/>
                <a:gd name="connsiteX45" fmla="*/ 412746 w 8530077"/>
                <a:gd name="connsiteY45" fmla="*/ 4199867 h 4199867"/>
                <a:gd name="connsiteX46" fmla="*/ 8530078 w 8530077"/>
                <a:gd name="connsiteY46" fmla="*/ 2831290 h 4199867"/>
                <a:gd name="connsiteX47" fmla="*/ 8059403 w 8530077"/>
                <a:gd name="connsiteY47" fmla="*/ 0 h 4199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8530077" h="4199867">
                  <a:moveTo>
                    <a:pt x="8059403" y="0"/>
                  </a:moveTo>
                  <a:cubicBezTo>
                    <a:pt x="8055782" y="3621"/>
                    <a:pt x="8052162" y="3621"/>
                    <a:pt x="8048541" y="7241"/>
                  </a:cubicBezTo>
                  <a:cubicBezTo>
                    <a:pt x="7979750" y="57929"/>
                    <a:pt x="7921821" y="119479"/>
                    <a:pt x="7921821" y="119479"/>
                  </a:cubicBezTo>
                  <a:lnTo>
                    <a:pt x="7711827" y="94135"/>
                  </a:lnTo>
                  <a:lnTo>
                    <a:pt x="7509076" y="195511"/>
                  </a:lnTo>
                  <a:lnTo>
                    <a:pt x="7447526" y="253440"/>
                  </a:lnTo>
                  <a:lnTo>
                    <a:pt x="7219429" y="235337"/>
                  </a:lnTo>
                  <a:lnTo>
                    <a:pt x="7092709" y="228096"/>
                  </a:lnTo>
                  <a:cubicBezTo>
                    <a:pt x="6980471" y="271543"/>
                    <a:pt x="6929783" y="314990"/>
                    <a:pt x="6879095" y="340334"/>
                  </a:cubicBezTo>
                  <a:cubicBezTo>
                    <a:pt x="6828407" y="365678"/>
                    <a:pt x="6792201" y="419987"/>
                    <a:pt x="6792201" y="419987"/>
                  </a:cubicBezTo>
                  <a:lnTo>
                    <a:pt x="6527899" y="517742"/>
                  </a:lnTo>
                  <a:cubicBezTo>
                    <a:pt x="6372214" y="470675"/>
                    <a:pt x="6412041" y="543086"/>
                    <a:pt x="6307044" y="524983"/>
                  </a:cubicBezTo>
                  <a:cubicBezTo>
                    <a:pt x="6202047" y="510501"/>
                    <a:pt x="6111533" y="506881"/>
                    <a:pt x="6111533" y="506881"/>
                  </a:cubicBezTo>
                  <a:cubicBezTo>
                    <a:pt x="6111533" y="506881"/>
                    <a:pt x="6046362" y="481537"/>
                    <a:pt x="5999295" y="506881"/>
                  </a:cubicBezTo>
                  <a:cubicBezTo>
                    <a:pt x="5948607" y="532224"/>
                    <a:pt x="5973951" y="590154"/>
                    <a:pt x="5887057" y="608257"/>
                  </a:cubicBezTo>
                  <a:cubicBezTo>
                    <a:pt x="5800164" y="626360"/>
                    <a:pt x="5582929" y="640842"/>
                    <a:pt x="5572067" y="713253"/>
                  </a:cubicBezTo>
                  <a:cubicBezTo>
                    <a:pt x="5561205" y="785665"/>
                    <a:pt x="5561205" y="785665"/>
                    <a:pt x="5561205" y="785665"/>
                  </a:cubicBezTo>
                  <a:lnTo>
                    <a:pt x="5322247" y="800147"/>
                  </a:lnTo>
                  <a:lnTo>
                    <a:pt x="5257077" y="756700"/>
                  </a:lnTo>
                  <a:lnTo>
                    <a:pt x="5076048" y="731356"/>
                  </a:lnTo>
                  <a:cubicBezTo>
                    <a:pt x="5076048" y="731356"/>
                    <a:pt x="5101392" y="767562"/>
                    <a:pt x="5007257" y="785665"/>
                  </a:cubicBezTo>
                  <a:cubicBezTo>
                    <a:pt x="4913122" y="800147"/>
                    <a:pt x="4913122" y="760321"/>
                    <a:pt x="4786402" y="854456"/>
                  </a:cubicBezTo>
                  <a:cubicBezTo>
                    <a:pt x="4659682" y="948591"/>
                    <a:pt x="4612615" y="1013761"/>
                    <a:pt x="4612615" y="1013761"/>
                  </a:cubicBezTo>
                  <a:cubicBezTo>
                    <a:pt x="4453309" y="1021002"/>
                    <a:pt x="4518479" y="1049967"/>
                    <a:pt x="4453309" y="1021002"/>
                  </a:cubicBezTo>
                  <a:cubicBezTo>
                    <a:pt x="4384518" y="995658"/>
                    <a:pt x="4384518" y="995658"/>
                    <a:pt x="4384518" y="995658"/>
                  </a:cubicBezTo>
                  <a:lnTo>
                    <a:pt x="4170904" y="988417"/>
                  </a:lnTo>
                  <a:lnTo>
                    <a:pt x="4044184" y="1002899"/>
                  </a:lnTo>
                  <a:cubicBezTo>
                    <a:pt x="3892120" y="1039105"/>
                    <a:pt x="3866775" y="1060829"/>
                    <a:pt x="3790743" y="1107896"/>
                  </a:cubicBezTo>
                  <a:cubicBezTo>
                    <a:pt x="3714711" y="1154963"/>
                    <a:pt x="3703850" y="1187549"/>
                    <a:pt x="3664023" y="1220134"/>
                  </a:cubicBezTo>
                  <a:cubicBezTo>
                    <a:pt x="3627817" y="1252719"/>
                    <a:pt x="3627817" y="1252719"/>
                    <a:pt x="3627817" y="1252719"/>
                  </a:cubicBezTo>
                  <a:lnTo>
                    <a:pt x="3262139" y="1194790"/>
                  </a:lnTo>
                  <a:lnTo>
                    <a:pt x="3052146" y="1209272"/>
                  </a:lnTo>
                  <a:cubicBezTo>
                    <a:pt x="3052146" y="1209272"/>
                    <a:pt x="3026802" y="1332372"/>
                    <a:pt x="2900082" y="1346854"/>
                  </a:cubicBezTo>
                  <a:cubicBezTo>
                    <a:pt x="2773362" y="1361337"/>
                    <a:pt x="2671985" y="1412024"/>
                    <a:pt x="2671985" y="1412024"/>
                  </a:cubicBezTo>
                  <a:cubicBezTo>
                    <a:pt x="2545265" y="1426506"/>
                    <a:pt x="2418545" y="1397542"/>
                    <a:pt x="2356995" y="1393922"/>
                  </a:cubicBezTo>
                  <a:cubicBezTo>
                    <a:pt x="2295445" y="1390301"/>
                    <a:pt x="2212172" y="1354095"/>
                    <a:pt x="2132520" y="1361337"/>
                  </a:cubicBezTo>
                  <a:cubicBezTo>
                    <a:pt x="2052867" y="1364957"/>
                    <a:pt x="1842873" y="1321510"/>
                    <a:pt x="1842873" y="1321510"/>
                  </a:cubicBezTo>
                  <a:cubicBezTo>
                    <a:pt x="1842873" y="1321510"/>
                    <a:pt x="1752359" y="1459092"/>
                    <a:pt x="1618398" y="1509780"/>
                  </a:cubicBezTo>
                  <a:cubicBezTo>
                    <a:pt x="1484436" y="1556847"/>
                    <a:pt x="1484436" y="1556847"/>
                    <a:pt x="1484436" y="1556847"/>
                  </a:cubicBezTo>
                  <a:cubicBezTo>
                    <a:pt x="1484436" y="1556847"/>
                    <a:pt x="1509780" y="1535124"/>
                    <a:pt x="1383060" y="1607535"/>
                  </a:cubicBezTo>
                  <a:cubicBezTo>
                    <a:pt x="1256340" y="1679947"/>
                    <a:pt x="1422887" y="1795806"/>
                    <a:pt x="1183928" y="1788564"/>
                  </a:cubicBezTo>
                  <a:cubicBezTo>
                    <a:pt x="944970" y="1781323"/>
                    <a:pt x="789286" y="1879078"/>
                    <a:pt x="702392" y="1835632"/>
                  </a:cubicBezTo>
                  <a:cubicBezTo>
                    <a:pt x="615498" y="1795806"/>
                    <a:pt x="629980" y="1806667"/>
                    <a:pt x="488778" y="1788564"/>
                  </a:cubicBezTo>
                  <a:cubicBezTo>
                    <a:pt x="347575" y="1770461"/>
                    <a:pt x="423607" y="1824770"/>
                    <a:pt x="304128" y="1803047"/>
                  </a:cubicBezTo>
                  <a:cubicBezTo>
                    <a:pt x="206373" y="1784944"/>
                    <a:pt x="79653" y="1759600"/>
                    <a:pt x="0" y="1748738"/>
                  </a:cubicBezTo>
                  <a:lnTo>
                    <a:pt x="412746" y="4199867"/>
                  </a:lnTo>
                  <a:lnTo>
                    <a:pt x="8530078" y="2831290"/>
                  </a:lnTo>
                  <a:lnTo>
                    <a:pt x="8059403" y="0"/>
                  </a:lnTo>
                  <a:close/>
                </a:path>
              </a:pathLst>
            </a:custGeom>
            <a:solidFill>
              <a:srgbClr val="000000">
                <a:alpha val="35000"/>
              </a:srgbClr>
            </a:solidFill>
            <a:ln w="362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46257191-CCB5-4E89-B714-A2640509A918}"/>
                </a:ext>
              </a:extLst>
            </p:cNvPr>
            <p:cNvSpPr/>
            <p:nvPr/>
          </p:nvSpPr>
          <p:spPr>
            <a:xfrm>
              <a:off x="-796212" y="5901537"/>
              <a:ext cx="8483010" cy="3979011"/>
            </a:xfrm>
            <a:custGeom>
              <a:avLst/>
              <a:gdLst>
                <a:gd name="connsiteX0" fmla="*/ 365678 w 8483010"/>
                <a:gd name="connsiteY0" fmla="*/ 3979012 h 3979011"/>
                <a:gd name="connsiteX1" fmla="*/ 8483010 w 8483010"/>
                <a:gd name="connsiteY1" fmla="*/ 2610435 h 3979011"/>
                <a:gd name="connsiteX2" fmla="*/ 8044921 w 8483010"/>
                <a:gd name="connsiteY2" fmla="*/ 21724 h 3979011"/>
                <a:gd name="connsiteX3" fmla="*/ 7979750 w 8483010"/>
                <a:gd name="connsiteY3" fmla="*/ 14482 h 3979011"/>
                <a:gd name="connsiteX4" fmla="*/ 7856651 w 8483010"/>
                <a:gd name="connsiteY4" fmla="*/ 0 h 3979011"/>
                <a:gd name="connsiteX5" fmla="*/ 7650278 w 8483010"/>
                <a:gd name="connsiteY5" fmla="*/ 115858 h 3979011"/>
                <a:gd name="connsiteX6" fmla="*/ 7567005 w 8483010"/>
                <a:gd name="connsiteY6" fmla="*/ 199132 h 3979011"/>
                <a:gd name="connsiteX7" fmla="*/ 7309944 w 8483010"/>
                <a:gd name="connsiteY7" fmla="*/ 296887 h 3979011"/>
                <a:gd name="connsiteX8" fmla="*/ 7092709 w 8483010"/>
                <a:gd name="connsiteY8" fmla="*/ 296887 h 3979011"/>
                <a:gd name="connsiteX9" fmla="*/ 6900818 w 8483010"/>
                <a:gd name="connsiteY9" fmla="*/ 271543 h 3979011"/>
                <a:gd name="connsiteX10" fmla="*/ 6788581 w 8483010"/>
                <a:gd name="connsiteY10" fmla="*/ 267922 h 3979011"/>
                <a:gd name="connsiteX11" fmla="*/ 6679964 w 8483010"/>
                <a:gd name="connsiteY11" fmla="*/ 376540 h 3979011"/>
                <a:gd name="connsiteX12" fmla="*/ 6372215 w 8483010"/>
                <a:gd name="connsiteY12" fmla="*/ 477916 h 3979011"/>
                <a:gd name="connsiteX13" fmla="*/ 6361353 w 8483010"/>
                <a:gd name="connsiteY13" fmla="*/ 557568 h 3979011"/>
                <a:gd name="connsiteX14" fmla="*/ 6126015 w 8483010"/>
                <a:gd name="connsiteY14" fmla="*/ 564810 h 3979011"/>
                <a:gd name="connsiteX15" fmla="*/ 6060845 w 8483010"/>
                <a:gd name="connsiteY15" fmla="*/ 514122 h 3979011"/>
                <a:gd name="connsiteX16" fmla="*/ 5883437 w 8483010"/>
                <a:gd name="connsiteY16" fmla="*/ 481537 h 3979011"/>
                <a:gd name="connsiteX17" fmla="*/ 5818266 w 8483010"/>
                <a:gd name="connsiteY17" fmla="*/ 539466 h 3979011"/>
                <a:gd name="connsiteX18" fmla="*/ 5604653 w 8483010"/>
                <a:gd name="connsiteY18" fmla="*/ 608257 h 3979011"/>
                <a:gd name="connsiteX19" fmla="*/ 5434485 w 8483010"/>
                <a:gd name="connsiteY19" fmla="*/ 778424 h 3979011"/>
                <a:gd name="connsiteX20" fmla="*/ 5275180 w 8483010"/>
                <a:gd name="connsiteY20" fmla="*/ 782044 h 3979011"/>
                <a:gd name="connsiteX21" fmla="*/ 5210009 w 8483010"/>
                <a:gd name="connsiteY21" fmla="*/ 749459 h 3979011"/>
                <a:gd name="connsiteX22" fmla="*/ 4996396 w 8483010"/>
                <a:gd name="connsiteY22" fmla="*/ 731356 h 3979011"/>
                <a:gd name="connsiteX23" fmla="*/ 4873296 w 8483010"/>
                <a:gd name="connsiteY23" fmla="*/ 742218 h 3979011"/>
                <a:gd name="connsiteX24" fmla="*/ 4627097 w 8483010"/>
                <a:gd name="connsiteY24" fmla="*/ 850835 h 3979011"/>
                <a:gd name="connsiteX25" fmla="*/ 4507618 w 8483010"/>
                <a:gd name="connsiteY25" fmla="*/ 970314 h 3979011"/>
                <a:gd name="connsiteX26" fmla="*/ 4471412 w 8483010"/>
                <a:gd name="connsiteY26" fmla="*/ 1006520 h 3979011"/>
                <a:gd name="connsiteX27" fmla="*/ 4116595 w 8483010"/>
                <a:gd name="connsiteY27" fmla="*/ 919626 h 3979011"/>
                <a:gd name="connsiteX28" fmla="*/ 3910223 w 8483010"/>
                <a:gd name="connsiteY28" fmla="*/ 926868 h 3979011"/>
                <a:gd name="connsiteX29" fmla="*/ 3765400 w 8483010"/>
                <a:gd name="connsiteY29" fmla="*/ 1071691 h 3979011"/>
                <a:gd name="connsiteX30" fmla="*/ 3544544 w 8483010"/>
                <a:gd name="connsiteY30" fmla="*/ 1133240 h 3979011"/>
                <a:gd name="connsiteX31" fmla="*/ 3233175 w 8483010"/>
                <a:gd name="connsiteY31" fmla="*/ 1100655 h 3979011"/>
                <a:gd name="connsiteX32" fmla="*/ 3012320 w 8483010"/>
                <a:gd name="connsiteY32" fmla="*/ 1053588 h 3979011"/>
                <a:gd name="connsiteX33" fmla="*/ 2726294 w 8483010"/>
                <a:gd name="connsiteY33" fmla="*/ 999279 h 3979011"/>
                <a:gd name="connsiteX34" fmla="*/ 2512680 w 8483010"/>
                <a:gd name="connsiteY34" fmla="*/ 1198411 h 3979011"/>
                <a:gd name="connsiteX35" fmla="*/ 2382339 w 8483010"/>
                <a:gd name="connsiteY35" fmla="*/ 1245478 h 3979011"/>
                <a:gd name="connsiteX36" fmla="*/ 2284584 w 8483010"/>
                <a:gd name="connsiteY36" fmla="*/ 1296166 h 3979011"/>
                <a:gd name="connsiteX37" fmla="*/ 2092693 w 8483010"/>
                <a:gd name="connsiteY37" fmla="*/ 1488057 h 3979011"/>
                <a:gd name="connsiteX38" fmla="*/ 1622018 w 8483010"/>
                <a:gd name="connsiteY38" fmla="*/ 1524262 h 3979011"/>
                <a:gd name="connsiteX39" fmla="*/ 1412025 w 8483010"/>
                <a:gd name="connsiteY39" fmla="*/ 1466333 h 3979011"/>
                <a:gd name="connsiteX40" fmla="*/ 1230996 w 8483010"/>
                <a:gd name="connsiteY40" fmla="*/ 1473574 h 3979011"/>
                <a:gd name="connsiteX41" fmla="*/ 887041 w 8483010"/>
                <a:gd name="connsiteY41" fmla="*/ 1393922 h 3979011"/>
                <a:gd name="connsiteX42" fmla="*/ 658945 w 8483010"/>
                <a:gd name="connsiteY42" fmla="*/ 1364957 h 3979011"/>
                <a:gd name="connsiteX43" fmla="*/ 550328 w 8483010"/>
                <a:gd name="connsiteY43" fmla="*/ 1473574 h 3979011"/>
                <a:gd name="connsiteX44" fmla="*/ 380161 w 8483010"/>
                <a:gd name="connsiteY44" fmla="*/ 1643741 h 3979011"/>
                <a:gd name="connsiteX45" fmla="*/ 282405 w 8483010"/>
                <a:gd name="connsiteY45" fmla="*/ 1741497 h 3979011"/>
                <a:gd name="connsiteX46" fmla="*/ 61550 w 8483010"/>
                <a:gd name="connsiteY46" fmla="*/ 1784944 h 3979011"/>
                <a:gd name="connsiteX47" fmla="*/ 0 w 8483010"/>
                <a:gd name="connsiteY47" fmla="*/ 1781323 h 3979011"/>
                <a:gd name="connsiteX48" fmla="*/ 365678 w 8483010"/>
                <a:gd name="connsiteY48" fmla="*/ 3979012 h 3979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8483010" h="3979011">
                  <a:moveTo>
                    <a:pt x="365678" y="3979012"/>
                  </a:moveTo>
                  <a:lnTo>
                    <a:pt x="8483010" y="2610435"/>
                  </a:lnTo>
                  <a:lnTo>
                    <a:pt x="8044921" y="21724"/>
                  </a:lnTo>
                  <a:lnTo>
                    <a:pt x="7979750" y="14482"/>
                  </a:lnTo>
                  <a:lnTo>
                    <a:pt x="7856651" y="0"/>
                  </a:lnTo>
                  <a:cubicBezTo>
                    <a:pt x="7744413" y="43447"/>
                    <a:pt x="7697345" y="90514"/>
                    <a:pt x="7650278" y="115858"/>
                  </a:cubicBezTo>
                  <a:cubicBezTo>
                    <a:pt x="7603211" y="141202"/>
                    <a:pt x="7567005" y="199132"/>
                    <a:pt x="7567005" y="199132"/>
                  </a:cubicBezTo>
                  <a:lnTo>
                    <a:pt x="7309944" y="296887"/>
                  </a:lnTo>
                  <a:cubicBezTo>
                    <a:pt x="7157880" y="238958"/>
                    <a:pt x="7197706" y="318611"/>
                    <a:pt x="7092709" y="296887"/>
                  </a:cubicBezTo>
                  <a:cubicBezTo>
                    <a:pt x="6987713" y="275164"/>
                    <a:pt x="6900818" y="271543"/>
                    <a:pt x="6900818" y="271543"/>
                  </a:cubicBezTo>
                  <a:cubicBezTo>
                    <a:pt x="6900818" y="271543"/>
                    <a:pt x="6839269" y="242578"/>
                    <a:pt x="6788581" y="267922"/>
                  </a:cubicBezTo>
                  <a:cubicBezTo>
                    <a:pt x="6741513" y="293267"/>
                    <a:pt x="6766857" y="358437"/>
                    <a:pt x="6679964" y="376540"/>
                  </a:cubicBezTo>
                  <a:cubicBezTo>
                    <a:pt x="6593069" y="394642"/>
                    <a:pt x="6383076" y="398263"/>
                    <a:pt x="6372215" y="477916"/>
                  </a:cubicBezTo>
                  <a:cubicBezTo>
                    <a:pt x="6361353" y="557568"/>
                    <a:pt x="6361353" y="557568"/>
                    <a:pt x="6361353" y="557568"/>
                  </a:cubicBezTo>
                  <a:lnTo>
                    <a:pt x="6126015" y="564810"/>
                  </a:lnTo>
                  <a:lnTo>
                    <a:pt x="6060845" y="514122"/>
                  </a:lnTo>
                  <a:lnTo>
                    <a:pt x="5883437" y="481537"/>
                  </a:lnTo>
                  <a:cubicBezTo>
                    <a:pt x="5883437" y="481537"/>
                    <a:pt x="5908781" y="524983"/>
                    <a:pt x="5818266" y="539466"/>
                  </a:cubicBezTo>
                  <a:cubicBezTo>
                    <a:pt x="5727752" y="553948"/>
                    <a:pt x="5724131" y="510501"/>
                    <a:pt x="5604653" y="608257"/>
                  </a:cubicBezTo>
                  <a:cubicBezTo>
                    <a:pt x="5485173" y="706012"/>
                    <a:pt x="5434485" y="778424"/>
                    <a:pt x="5434485" y="778424"/>
                  </a:cubicBezTo>
                  <a:cubicBezTo>
                    <a:pt x="5275180" y="782044"/>
                    <a:pt x="5343971" y="814629"/>
                    <a:pt x="5275180" y="782044"/>
                  </a:cubicBezTo>
                  <a:cubicBezTo>
                    <a:pt x="5210009" y="749459"/>
                    <a:pt x="5210009" y="749459"/>
                    <a:pt x="5210009" y="749459"/>
                  </a:cubicBezTo>
                  <a:lnTo>
                    <a:pt x="4996396" y="731356"/>
                  </a:lnTo>
                  <a:lnTo>
                    <a:pt x="4873296" y="742218"/>
                  </a:lnTo>
                  <a:cubicBezTo>
                    <a:pt x="4724852" y="774803"/>
                    <a:pt x="4699508" y="800147"/>
                    <a:pt x="4627097" y="850835"/>
                  </a:cubicBezTo>
                  <a:cubicBezTo>
                    <a:pt x="4554685" y="901523"/>
                    <a:pt x="4543824" y="934109"/>
                    <a:pt x="4507618" y="970314"/>
                  </a:cubicBezTo>
                  <a:cubicBezTo>
                    <a:pt x="4471412" y="1006520"/>
                    <a:pt x="4471412" y="1006520"/>
                    <a:pt x="4471412" y="1006520"/>
                  </a:cubicBezTo>
                  <a:lnTo>
                    <a:pt x="4116595" y="919626"/>
                  </a:lnTo>
                  <a:lnTo>
                    <a:pt x="3910223" y="926868"/>
                  </a:lnTo>
                  <a:cubicBezTo>
                    <a:pt x="3910223" y="926868"/>
                    <a:pt x="3888499" y="1060829"/>
                    <a:pt x="3765400" y="1071691"/>
                  </a:cubicBezTo>
                  <a:cubicBezTo>
                    <a:pt x="3642300" y="1082552"/>
                    <a:pt x="3544544" y="1133240"/>
                    <a:pt x="3544544" y="1133240"/>
                  </a:cubicBezTo>
                  <a:cubicBezTo>
                    <a:pt x="3421445" y="1144102"/>
                    <a:pt x="3294725" y="1107896"/>
                    <a:pt x="3233175" y="1100655"/>
                  </a:cubicBezTo>
                  <a:cubicBezTo>
                    <a:pt x="3171625" y="1093414"/>
                    <a:pt x="3091972" y="1053588"/>
                    <a:pt x="3012320" y="1053588"/>
                  </a:cubicBezTo>
                  <a:cubicBezTo>
                    <a:pt x="2932667" y="1057208"/>
                    <a:pt x="2726294" y="999279"/>
                    <a:pt x="2726294" y="999279"/>
                  </a:cubicBezTo>
                  <a:cubicBezTo>
                    <a:pt x="2726294" y="999279"/>
                    <a:pt x="2643021" y="1147722"/>
                    <a:pt x="2512680" y="1198411"/>
                  </a:cubicBezTo>
                  <a:cubicBezTo>
                    <a:pt x="2382339" y="1245478"/>
                    <a:pt x="2382339" y="1245478"/>
                    <a:pt x="2382339" y="1245478"/>
                  </a:cubicBezTo>
                  <a:cubicBezTo>
                    <a:pt x="2382339" y="1245478"/>
                    <a:pt x="2404063" y="1220134"/>
                    <a:pt x="2284584" y="1296166"/>
                  </a:cubicBezTo>
                  <a:cubicBezTo>
                    <a:pt x="2161484" y="1372198"/>
                    <a:pt x="2328031" y="1506160"/>
                    <a:pt x="2092693" y="1488057"/>
                  </a:cubicBezTo>
                  <a:cubicBezTo>
                    <a:pt x="1857356" y="1473574"/>
                    <a:pt x="1708912" y="1571329"/>
                    <a:pt x="1622018" y="1524262"/>
                  </a:cubicBezTo>
                  <a:cubicBezTo>
                    <a:pt x="1535124" y="1477195"/>
                    <a:pt x="1549607" y="1488057"/>
                    <a:pt x="1412025" y="1466333"/>
                  </a:cubicBezTo>
                  <a:cubicBezTo>
                    <a:pt x="1274443" y="1440989"/>
                    <a:pt x="1350475" y="1502539"/>
                    <a:pt x="1230996" y="1473574"/>
                  </a:cubicBezTo>
                  <a:cubicBezTo>
                    <a:pt x="1111517" y="1444609"/>
                    <a:pt x="948591" y="1401163"/>
                    <a:pt x="887041" y="1393922"/>
                  </a:cubicBezTo>
                  <a:cubicBezTo>
                    <a:pt x="825491" y="1386680"/>
                    <a:pt x="658945" y="1364957"/>
                    <a:pt x="658945" y="1364957"/>
                  </a:cubicBezTo>
                  <a:cubicBezTo>
                    <a:pt x="658945" y="1364957"/>
                    <a:pt x="633601" y="1386680"/>
                    <a:pt x="550328" y="1473574"/>
                  </a:cubicBezTo>
                  <a:cubicBezTo>
                    <a:pt x="467054" y="1560468"/>
                    <a:pt x="427228" y="1614777"/>
                    <a:pt x="380161" y="1643741"/>
                  </a:cubicBezTo>
                  <a:cubicBezTo>
                    <a:pt x="333093" y="1672706"/>
                    <a:pt x="380161" y="1730635"/>
                    <a:pt x="282405" y="1741497"/>
                  </a:cubicBezTo>
                  <a:cubicBezTo>
                    <a:pt x="184649" y="1752358"/>
                    <a:pt x="61550" y="1784944"/>
                    <a:pt x="61550" y="1784944"/>
                  </a:cubicBezTo>
                  <a:cubicBezTo>
                    <a:pt x="61550" y="1784944"/>
                    <a:pt x="32585" y="1784944"/>
                    <a:pt x="0" y="1781323"/>
                  </a:cubicBezTo>
                  <a:lnTo>
                    <a:pt x="365678" y="3979012"/>
                  </a:lnTo>
                  <a:close/>
                </a:path>
              </a:pathLst>
            </a:custGeom>
            <a:solidFill>
              <a:srgbClr val="DAD1C8">
                <a:alpha val="65000"/>
              </a:srgbClr>
            </a:solidFill>
            <a:ln w="362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E04F0602-EA9C-4CEE-81E2-22C0243A2F0B}"/>
                </a:ext>
              </a:extLst>
            </p:cNvPr>
            <p:cNvSpPr/>
            <p:nvPr/>
          </p:nvSpPr>
          <p:spPr>
            <a:xfrm>
              <a:off x="-781730" y="5959467"/>
              <a:ext cx="8041300" cy="6897195"/>
            </a:xfrm>
            <a:custGeom>
              <a:avLst/>
              <a:gdLst>
                <a:gd name="connsiteX0" fmla="*/ 8041300 w 8041300"/>
                <a:gd name="connsiteY0" fmla="*/ 0 h 6897195"/>
                <a:gd name="connsiteX1" fmla="*/ 7968889 w 8041300"/>
                <a:gd name="connsiteY1" fmla="*/ 57929 h 6897195"/>
                <a:gd name="connsiteX2" fmla="*/ 7853030 w 8041300"/>
                <a:gd name="connsiteY2" fmla="*/ 144823 h 6897195"/>
                <a:gd name="connsiteX3" fmla="*/ 7791480 w 8041300"/>
                <a:gd name="connsiteY3" fmla="*/ 177408 h 6897195"/>
                <a:gd name="connsiteX4" fmla="*/ 7516317 w 8041300"/>
                <a:gd name="connsiteY4" fmla="*/ 238958 h 6897195"/>
                <a:gd name="connsiteX5" fmla="*/ 7422181 w 8041300"/>
                <a:gd name="connsiteY5" fmla="*/ 275163 h 6897195"/>
                <a:gd name="connsiteX6" fmla="*/ 7317185 w 8041300"/>
                <a:gd name="connsiteY6" fmla="*/ 336713 h 6897195"/>
                <a:gd name="connsiteX7" fmla="*/ 7273738 w 8041300"/>
                <a:gd name="connsiteY7" fmla="*/ 362058 h 6897195"/>
                <a:gd name="connsiteX8" fmla="*/ 7168741 w 8041300"/>
                <a:gd name="connsiteY8" fmla="*/ 423607 h 6897195"/>
                <a:gd name="connsiteX9" fmla="*/ 6994953 w 8041300"/>
                <a:gd name="connsiteY9" fmla="*/ 463433 h 6897195"/>
                <a:gd name="connsiteX10" fmla="*/ 6893578 w 8041300"/>
                <a:gd name="connsiteY10" fmla="*/ 416366 h 6897195"/>
                <a:gd name="connsiteX11" fmla="*/ 6712549 w 8041300"/>
                <a:gd name="connsiteY11" fmla="*/ 333093 h 6897195"/>
                <a:gd name="connsiteX12" fmla="*/ 6596690 w 8041300"/>
                <a:gd name="connsiteY12" fmla="*/ 278784 h 6897195"/>
                <a:gd name="connsiteX13" fmla="*/ 6441006 w 8041300"/>
                <a:gd name="connsiteY13" fmla="*/ 380160 h 6897195"/>
                <a:gd name="connsiteX14" fmla="*/ 6216529 w 8041300"/>
                <a:gd name="connsiteY14" fmla="*/ 564809 h 6897195"/>
                <a:gd name="connsiteX15" fmla="*/ 6082568 w 8041300"/>
                <a:gd name="connsiteY15" fmla="*/ 622739 h 6897195"/>
                <a:gd name="connsiteX16" fmla="*/ 5948607 w 8041300"/>
                <a:gd name="connsiteY16" fmla="*/ 745838 h 6897195"/>
                <a:gd name="connsiteX17" fmla="*/ 5593790 w 8041300"/>
                <a:gd name="connsiteY17" fmla="*/ 879799 h 6897195"/>
                <a:gd name="connsiteX18" fmla="*/ 5387418 w 8041300"/>
                <a:gd name="connsiteY18" fmla="*/ 785665 h 6897195"/>
                <a:gd name="connsiteX19" fmla="*/ 5296903 w 8041300"/>
                <a:gd name="connsiteY19" fmla="*/ 774803 h 6897195"/>
                <a:gd name="connsiteX20" fmla="*/ 5184665 w 8041300"/>
                <a:gd name="connsiteY20" fmla="*/ 778424 h 6897195"/>
                <a:gd name="connsiteX21" fmla="*/ 4960190 w 8041300"/>
                <a:gd name="connsiteY21" fmla="*/ 687909 h 6897195"/>
                <a:gd name="connsiteX22" fmla="*/ 4768299 w 8041300"/>
                <a:gd name="connsiteY22" fmla="*/ 832732 h 6897195"/>
                <a:gd name="connsiteX23" fmla="*/ 4623476 w 8041300"/>
                <a:gd name="connsiteY23" fmla="*/ 948591 h 6897195"/>
                <a:gd name="connsiteX24" fmla="*/ 4406242 w 8041300"/>
                <a:gd name="connsiteY24" fmla="*/ 1082552 h 6897195"/>
                <a:gd name="connsiteX25" fmla="*/ 4225213 w 8041300"/>
                <a:gd name="connsiteY25" fmla="*/ 1107896 h 6897195"/>
                <a:gd name="connsiteX26" fmla="*/ 4069528 w 8041300"/>
                <a:gd name="connsiteY26" fmla="*/ 1035484 h 6897195"/>
                <a:gd name="connsiteX27" fmla="*/ 3913843 w 8041300"/>
                <a:gd name="connsiteY27" fmla="*/ 1100655 h 6897195"/>
                <a:gd name="connsiteX28" fmla="*/ 3685747 w 8041300"/>
                <a:gd name="connsiteY28" fmla="*/ 1296166 h 6897195"/>
                <a:gd name="connsiteX29" fmla="*/ 3645920 w 8041300"/>
                <a:gd name="connsiteY29" fmla="*/ 1278063 h 6897195"/>
                <a:gd name="connsiteX30" fmla="*/ 3519200 w 8041300"/>
                <a:gd name="connsiteY30" fmla="*/ 1220134 h 6897195"/>
                <a:gd name="connsiteX31" fmla="*/ 3305586 w 8041300"/>
                <a:gd name="connsiteY31" fmla="*/ 1212893 h 6897195"/>
                <a:gd name="connsiteX32" fmla="*/ 3211451 w 8041300"/>
                <a:gd name="connsiteY32" fmla="*/ 1249099 h 6897195"/>
                <a:gd name="connsiteX33" fmla="*/ 3063008 w 8041300"/>
                <a:gd name="connsiteY33" fmla="*/ 1335992 h 6897195"/>
                <a:gd name="connsiteX34" fmla="*/ 3023181 w 8041300"/>
                <a:gd name="connsiteY34" fmla="*/ 1383060 h 6897195"/>
                <a:gd name="connsiteX35" fmla="*/ 2907323 w 8041300"/>
                <a:gd name="connsiteY35" fmla="*/ 1433748 h 6897195"/>
                <a:gd name="connsiteX36" fmla="*/ 2726294 w 8041300"/>
                <a:gd name="connsiteY36" fmla="*/ 1350474 h 6897195"/>
                <a:gd name="connsiteX37" fmla="*/ 2548886 w 8041300"/>
                <a:gd name="connsiteY37" fmla="*/ 1368577 h 6897195"/>
                <a:gd name="connsiteX38" fmla="*/ 2483716 w 8041300"/>
                <a:gd name="connsiteY38" fmla="*/ 1343233 h 6897195"/>
                <a:gd name="connsiteX39" fmla="*/ 2364236 w 8041300"/>
                <a:gd name="connsiteY39" fmla="*/ 1433748 h 6897195"/>
                <a:gd name="connsiteX40" fmla="*/ 2335272 w 8041300"/>
                <a:gd name="connsiteY40" fmla="*/ 1498918 h 6897195"/>
                <a:gd name="connsiteX41" fmla="*/ 2161484 w 8041300"/>
                <a:gd name="connsiteY41" fmla="*/ 1574950 h 6897195"/>
                <a:gd name="connsiteX42" fmla="*/ 2128899 w 8041300"/>
                <a:gd name="connsiteY42" fmla="*/ 1513400 h 6897195"/>
                <a:gd name="connsiteX43" fmla="*/ 1871838 w 8041300"/>
                <a:gd name="connsiteY43" fmla="*/ 1535124 h 6897195"/>
                <a:gd name="connsiteX44" fmla="*/ 1755980 w 8041300"/>
                <a:gd name="connsiteY44" fmla="*/ 1480815 h 6897195"/>
                <a:gd name="connsiteX45" fmla="*/ 1676327 w 8041300"/>
                <a:gd name="connsiteY45" fmla="*/ 1520642 h 6897195"/>
                <a:gd name="connsiteX46" fmla="*/ 1545986 w 8041300"/>
                <a:gd name="connsiteY46" fmla="*/ 1607535 h 6897195"/>
                <a:gd name="connsiteX47" fmla="*/ 1386681 w 8041300"/>
                <a:gd name="connsiteY47" fmla="*/ 1679947 h 6897195"/>
                <a:gd name="connsiteX48" fmla="*/ 1165826 w 8041300"/>
                <a:gd name="connsiteY48" fmla="*/ 1687188 h 6897195"/>
                <a:gd name="connsiteX49" fmla="*/ 1075311 w 8041300"/>
                <a:gd name="connsiteY49" fmla="*/ 1647362 h 6897195"/>
                <a:gd name="connsiteX50" fmla="*/ 883421 w 8041300"/>
                <a:gd name="connsiteY50" fmla="*/ 1622017 h 6897195"/>
                <a:gd name="connsiteX51" fmla="*/ 796527 w 8041300"/>
                <a:gd name="connsiteY51" fmla="*/ 1676326 h 6897195"/>
                <a:gd name="connsiteX52" fmla="*/ 640842 w 8041300"/>
                <a:gd name="connsiteY52" fmla="*/ 1777702 h 6897195"/>
                <a:gd name="connsiteX53" fmla="*/ 575672 w 8041300"/>
                <a:gd name="connsiteY53" fmla="*/ 1748737 h 6897195"/>
                <a:gd name="connsiteX54" fmla="*/ 398263 w 8041300"/>
                <a:gd name="connsiteY54" fmla="*/ 1730635 h 6897195"/>
                <a:gd name="connsiteX55" fmla="*/ 260681 w 8041300"/>
                <a:gd name="connsiteY55" fmla="*/ 1832011 h 6897195"/>
                <a:gd name="connsiteX56" fmla="*/ 133961 w 8041300"/>
                <a:gd name="connsiteY56" fmla="*/ 1774082 h 6897195"/>
                <a:gd name="connsiteX57" fmla="*/ 0 w 8041300"/>
                <a:gd name="connsiteY57" fmla="*/ 1784943 h 6897195"/>
                <a:gd name="connsiteX58" fmla="*/ 286026 w 8041300"/>
                <a:gd name="connsiteY58" fmla="*/ 6752373 h 6897195"/>
                <a:gd name="connsiteX59" fmla="*/ 7986992 w 8041300"/>
                <a:gd name="connsiteY59" fmla="*/ 6897196 h 6897195"/>
                <a:gd name="connsiteX60" fmla="*/ 8041300 w 8041300"/>
                <a:gd name="connsiteY60" fmla="*/ 0 h 6897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8041300" h="6897195">
                  <a:moveTo>
                    <a:pt x="8041300" y="0"/>
                  </a:moveTo>
                  <a:cubicBezTo>
                    <a:pt x="8034059" y="3620"/>
                    <a:pt x="8019577" y="18103"/>
                    <a:pt x="7968889" y="57929"/>
                  </a:cubicBezTo>
                  <a:cubicBezTo>
                    <a:pt x="7896477" y="115858"/>
                    <a:pt x="7968889" y="57929"/>
                    <a:pt x="7853030" y="144823"/>
                  </a:cubicBezTo>
                  <a:cubicBezTo>
                    <a:pt x="7737172" y="231717"/>
                    <a:pt x="7853030" y="144823"/>
                    <a:pt x="7791480" y="177408"/>
                  </a:cubicBezTo>
                  <a:cubicBezTo>
                    <a:pt x="7729930" y="209993"/>
                    <a:pt x="7592348" y="242578"/>
                    <a:pt x="7516317" y="238958"/>
                  </a:cubicBezTo>
                  <a:cubicBezTo>
                    <a:pt x="7440284" y="235337"/>
                    <a:pt x="7516317" y="238958"/>
                    <a:pt x="7422181" y="275163"/>
                  </a:cubicBezTo>
                  <a:cubicBezTo>
                    <a:pt x="7328047" y="311369"/>
                    <a:pt x="7422181" y="275163"/>
                    <a:pt x="7317185" y="336713"/>
                  </a:cubicBezTo>
                  <a:cubicBezTo>
                    <a:pt x="7212188" y="398263"/>
                    <a:pt x="7317185" y="336713"/>
                    <a:pt x="7273738" y="362058"/>
                  </a:cubicBezTo>
                  <a:cubicBezTo>
                    <a:pt x="7230291" y="387401"/>
                    <a:pt x="7168741" y="423607"/>
                    <a:pt x="7168741" y="423607"/>
                  </a:cubicBezTo>
                  <a:cubicBezTo>
                    <a:pt x="7168741" y="423607"/>
                    <a:pt x="7067365" y="438089"/>
                    <a:pt x="6994953" y="463433"/>
                  </a:cubicBezTo>
                  <a:cubicBezTo>
                    <a:pt x="6922542" y="488778"/>
                    <a:pt x="6937024" y="423607"/>
                    <a:pt x="6893578" y="416366"/>
                  </a:cubicBezTo>
                  <a:cubicBezTo>
                    <a:pt x="6850130" y="409125"/>
                    <a:pt x="6803063" y="376540"/>
                    <a:pt x="6712549" y="333093"/>
                  </a:cubicBezTo>
                  <a:cubicBezTo>
                    <a:pt x="6622034" y="289646"/>
                    <a:pt x="6596690" y="278784"/>
                    <a:pt x="6596690" y="278784"/>
                  </a:cubicBezTo>
                  <a:cubicBezTo>
                    <a:pt x="6596690" y="278784"/>
                    <a:pt x="6484452" y="354816"/>
                    <a:pt x="6441006" y="380160"/>
                  </a:cubicBezTo>
                  <a:cubicBezTo>
                    <a:pt x="6397558" y="405504"/>
                    <a:pt x="6292562" y="499639"/>
                    <a:pt x="6216529" y="564809"/>
                  </a:cubicBezTo>
                  <a:cubicBezTo>
                    <a:pt x="6140498" y="629980"/>
                    <a:pt x="6176703" y="553948"/>
                    <a:pt x="6082568" y="622739"/>
                  </a:cubicBezTo>
                  <a:cubicBezTo>
                    <a:pt x="5988434" y="691530"/>
                    <a:pt x="5995675" y="673427"/>
                    <a:pt x="5948607" y="745838"/>
                  </a:cubicBezTo>
                  <a:cubicBezTo>
                    <a:pt x="5901539" y="814629"/>
                    <a:pt x="5760337" y="785665"/>
                    <a:pt x="5593790" y="879799"/>
                  </a:cubicBezTo>
                  <a:cubicBezTo>
                    <a:pt x="5427244" y="973935"/>
                    <a:pt x="5503276" y="807388"/>
                    <a:pt x="5387418" y="785665"/>
                  </a:cubicBezTo>
                  <a:cubicBezTo>
                    <a:pt x="5271559" y="763941"/>
                    <a:pt x="5296903" y="774803"/>
                    <a:pt x="5296903" y="774803"/>
                  </a:cubicBezTo>
                  <a:cubicBezTo>
                    <a:pt x="5296903" y="774803"/>
                    <a:pt x="5296903" y="774803"/>
                    <a:pt x="5184665" y="778424"/>
                  </a:cubicBezTo>
                  <a:cubicBezTo>
                    <a:pt x="5072428" y="782044"/>
                    <a:pt x="4960190" y="687909"/>
                    <a:pt x="4960190" y="687909"/>
                  </a:cubicBezTo>
                  <a:cubicBezTo>
                    <a:pt x="4960190" y="687909"/>
                    <a:pt x="4826228" y="807388"/>
                    <a:pt x="4768299" y="832732"/>
                  </a:cubicBezTo>
                  <a:cubicBezTo>
                    <a:pt x="4710370" y="858076"/>
                    <a:pt x="4666923" y="919626"/>
                    <a:pt x="4623476" y="948591"/>
                  </a:cubicBezTo>
                  <a:cubicBezTo>
                    <a:pt x="4580029" y="973935"/>
                    <a:pt x="4500377" y="1046346"/>
                    <a:pt x="4406242" y="1082552"/>
                  </a:cubicBezTo>
                  <a:cubicBezTo>
                    <a:pt x="4406242" y="1082552"/>
                    <a:pt x="4315727" y="1071690"/>
                    <a:pt x="4225213" y="1107896"/>
                  </a:cubicBezTo>
                  <a:cubicBezTo>
                    <a:pt x="4131078" y="1144101"/>
                    <a:pt x="4069528" y="1035484"/>
                    <a:pt x="4069528" y="1035484"/>
                  </a:cubicBezTo>
                  <a:lnTo>
                    <a:pt x="3913843" y="1100655"/>
                  </a:lnTo>
                  <a:lnTo>
                    <a:pt x="3685747" y="1296166"/>
                  </a:lnTo>
                  <a:cubicBezTo>
                    <a:pt x="3685747" y="1296166"/>
                    <a:pt x="3685747" y="1296166"/>
                    <a:pt x="3645920" y="1278063"/>
                  </a:cubicBezTo>
                  <a:cubicBezTo>
                    <a:pt x="3606094" y="1259960"/>
                    <a:pt x="3587991" y="1234616"/>
                    <a:pt x="3519200" y="1220134"/>
                  </a:cubicBezTo>
                  <a:cubicBezTo>
                    <a:pt x="3450409" y="1202031"/>
                    <a:pt x="3425065" y="1191169"/>
                    <a:pt x="3305586" y="1212893"/>
                  </a:cubicBezTo>
                  <a:lnTo>
                    <a:pt x="3211451" y="1249099"/>
                  </a:lnTo>
                  <a:lnTo>
                    <a:pt x="3063008" y="1335992"/>
                  </a:lnTo>
                  <a:cubicBezTo>
                    <a:pt x="3063008" y="1335992"/>
                    <a:pt x="3063008" y="1335992"/>
                    <a:pt x="3023181" y="1383060"/>
                  </a:cubicBezTo>
                  <a:cubicBezTo>
                    <a:pt x="2983355" y="1430127"/>
                    <a:pt x="3023181" y="1383060"/>
                    <a:pt x="2907323" y="1433748"/>
                  </a:cubicBezTo>
                  <a:cubicBezTo>
                    <a:pt x="2907323" y="1433748"/>
                    <a:pt x="2849394" y="1390301"/>
                    <a:pt x="2726294" y="1350474"/>
                  </a:cubicBezTo>
                  <a:cubicBezTo>
                    <a:pt x="2603194" y="1310648"/>
                    <a:pt x="2617677" y="1346854"/>
                    <a:pt x="2548886" y="1368577"/>
                  </a:cubicBezTo>
                  <a:cubicBezTo>
                    <a:pt x="2476474" y="1386680"/>
                    <a:pt x="2483716" y="1343233"/>
                    <a:pt x="2483716" y="1343233"/>
                  </a:cubicBezTo>
                  <a:lnTo>
                    <a:pt x="2364236" y="1433748"/>
                  </a:lnTo>
                  <a:lnTo>
                    <a:pt x="2335272" y="1498918"/>
                  </a:lnTo>
                  <a:lnTo>
                    <a:pt x="2161484" y="1574950"/>
                  </a:lnTo>
                  <a:cubicBezTo>
                    <a:pt x="2161484" y="1574950"/>
                    <a:pt x="2161484" y="1574950"/>
                    <a:pt x="2128899" y="1513400"/>
                  </a:cubicBezTo>
                  <a:cubicBezTo>
                    <a:pt x="2096314" y="1451850"/>
                    <a:pt x="1940629" y="1520642"/>
                    <a:pt x="1871838" y="1535124"/>
                  </a:cubicBezTo>
                  <a:cubicBezTo>
                    <a:pt x="1803047" y="1549606"/>
                    <a:pt x="1799427" y="1488056"/>
                    <a:pt x="1755980" y="1480815"/>
                  </a:cubicBezTo>
                  <a:cubicBezTo>
                    <a:pt x="1712533" y="1477194"/>
                    <a:pt x="1676327" y="1520642"/>
                    <a:pt x="1676327" y="1520642"/>
                  </a:cubicBezTo>
                  <a:cubicBezTo>
                    <a:pt x="1676327" y="1520642"/>
                    <a:pt x="1614777" y="1553227"/>
                    <a:pt x="1545986" y="1607535"/>
                  </a:cubicBezTo>
                  <a:cubicBezTo>
                    <a:pt x="1477195" y="1661844"/>
                    <a:pt x="1477195" y="1578571"/>
                    <a:pt x="1386681" y="1679947"/>
                  </a:cubicBezTo>
                  <a:lnTo>
                    <a:pt x="1165826" y="1687188"/>
                  </a:lnTo>
                  <a:cubicBezTo>
                    <a:pt x="1165826" y="1687188"/>
                    <a:pt x="1118758" y="1650982"/>
                    <a:pt x="1075311" y="1647362"/>
                  </a:cubicBezTo>
                  <a:cubicBezTo>
                    <a:pt x="1031864" y="1643741"/>
                    <a:pt x="981176" y="1618397"/>
                    <a:pt x="883421" y="1622017"/>
                  </a:cubicBezTo>
                  <a:lnTo>
                    <a:pt x="796527" y="1676326"/>
                  </a:lnTo>
                  <a:lnTo>
                    <a:pt x="640842" y="1777702"/>
                  </a:lnTo>
                  <a:lnTo>
                    <a:pt x="575672" y="1748737"/>
                  </a:lnTo>
                  <a:lnTo>
                    <a:pt x="398263" y="1730635"/>
                  </a:lnTo>
                  <a:lnTo>
                    <a:pt x="260681" y="1832011"/>
                  </a:lnTo>
                  <a:cubicBezTo>
                    <a:pt x="260681" y="1832011"/>
                    <a:pt x="199132" y="1795805"/>
                    <a:pt x="133961" y="1774082"/>
                  </a:cubicBezTo>
                  <a:cubicBezTo>
                    <a:pt x="83273" y="1755979"/>
                    <a:pt x="25344" y="1774082"/>
                    <a:pt x="0" y="1784943"/>
                  </a:cubicBezTo>
                  <a:lnTo>
                    <a:pt x="286026" y="6752373"/>
                  </a:lnTo>
                  <a:lnTo>
                    <a:pt x="7986992" y="6897196"/>
                  </a:lnTo>
                  <a:lnTo>
                    <a:pt x="8041300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362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7A77551F-D916-46F0-8758-CD0774EFF6DA}"/>
              </a:ext>
            </a:extLst>
          </p:cNvPr>
          <p:cNvGrpSpPr/>
          <p:nvPr/>
        </p:nvGrpSpPr>
        <p:grpSpPr>
          <a:xfrm rot="16200000">
            <a:off x="-456160" y="8883480"/>
            <a:ext cx="3764681" cy="2852359"/>
            <a:chOff x="0" y="-11228"/>
            <a:chExt cx="3764681" cy="2852359"/>
          </a:xfrm>
          <a:effectLst>
            <a:outerShdw blurRad="101600" dist="38100" dir="2700000" sx="101000" sy="101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5D905D7-7558-4BC9-BFCE-9C3AFCB9ABB3}"/>
                </a:ext>
              </a:extLst>
            </p:cNvPr>
            <p:cNvSpPr/>
            <p:nvPr/>
          </p:nvSpPr>
          <p:spPr>
            <a:xfrm>
              <a:off x="0" y="-7619"/>
              <a:ext cx="3764681" cy="2848750"/>
            </a:xfrm>
            <a:custGeom>
              <a:avLst/>
              <a:gdLst>
                <a:gd name="connsiteX0" fmla="*/ 0 w 3764681"/>
                <a:gd name="connsiteY0" fmla="*/ 3609 h 2848750"/>
                <a:gd name="connsiteX1" fmla="*/ 0 w 3764681"/>
                <a:gd name="connsiteY1" fmla="*/ 2833437 h 2848750"/>
                <a:gd name="connsiteX2" fmla="*/ 111894 w 3764681"/>
                <a:gd name="connsiteY2" fmla="*/ 2822608 h 2848750"/>
                <a:gd name="connsiteX3" fmla="*/ 231006 w 3764681"/>
                <a:gd name="connsiteY3" fmla="*/ 2833437 h 2848750"/>
                <a:gd name="connsiteX4" fmla="*/ 299586 w 3764681"/>
                <a:gd name="connsiteY4" fmla="*/ 2844265 h 2848750"/>
                <a:gd name="connsiteX5" fmla="*/ 425918 w 3764681"/>
                <a:gd name="connsiteY5" fmla="*/ 2833437 h 2848750"/>
                <a:gd name="connsiteX6" fmla="*/ 494498 w 3764681"/>
                <a:gd name="connsiteY6" fmla="*/ 2782904 h 2848750"/>
                <a:gd name="connsiteX7" fmla="*/ 573906 w 3764681"/>
                <a:gd name="connsiteY7" fmla="*/ 2754028 h 2848750"/>
                <a:gd name="connsiteX8" fmla="*/ 642486 w 3764681"/>
                <a:gd name="connsiteY8" fmla="*/ 2699886 h 2848750"/>
                <a:gd name="connsiteX9" fmla="*/ 700238 w 3764681"/>
                <a:gd name="connsiteY9" fmla="*/ 2447223 h 2848750"/>
                <a:gd name="connsiteX10" fmla="*/ 729114 w 3764681"/>
                <a:gd name="connsiteY10" fmla="*/ 2389471 h 2848750"/>
                <a:gd name="connsiteX11" fmla="*/ 779646 w 3764681"/>
                <a:gd name="connsiteY11" fmla="*/ 2299235 h 2848750"/>
                <a:gd name="connsiteX12" fmla="*/ 808522 w 3764681"/>
                <a:gd name="connsiteY12" fmla="*/ 2259530 h 2848750"/>
                <a:gd name="connsiteX13" fmla="*/ 967339 w 3764681"/>
                <a:gd name="connsiteY13" fmla="*/ 2140418 h 2848750"/>
                <a:gd name="connsiteX14" fmla="*/ 1017872 w 3764681"/>
                <a:gd name="connsiteY14" fmla="*/ 2089885 h 2848750"/>
                <a:gd name="connsiteX15" fmla="*/ 1068404 w 3764681"/>
                <a:gd name="connsiteY15" fmla="*/ 2021305 h 2848750"/>
                <a:gd name="connsiteX16" fmla="*/ 1086452 w 3764681"/>
                <a:gd name="connsiteY16" fmla="*/ 1992429 h 2848750"/>
                <a:gd name="connsiteX17" fmla="*/ 1136984 w 3764681"/>
                <a:gd name="connsiteY17" fmla="*/ 1923849 h 2848750"/>
                <a:gd name="connsiteX18" fmla="*/ 1234440 w 3764681"/>
                <a:gd name="connsiteY18" fmla="*/ 1848050 h 2848750"/>
                <a:gd name="connsiteX19" fmla="*/ 1313849 w 3764681"/>
                <a:gd name="connsiteY19" fmla="*/ 1848050 h 2848750"/>
                <a:gd name="connsiteX20" fmla="*/ 1451009 w 3764681"/>
                <a:gd name="connsiteY20" fmla="*/ 1848050 h 2848750"/>
                <a:gd name="connsiteX21" fmla="*/ 1541245 w 3764681"/>
                <a:gd name="connsiteY21" fmla="*/ 1848050 h 2848750"/>
                <a:gd name="connsiteX22" fmla="*/ 1609825 w 3764681"/>
                <a:gd name="connsiteY22" fmla="*/ 1739766 h 2848750"/>
                <a:gd name="connsiteX23" fmla="*/ 1700062 w 3764681"/>
                <a:gd name="connsiteY23" fmla="*/ 1555683 h 2848750"/>
                <a:gd name="connsiteX24" fmla="*/ 1768642 w 3764681"/>
                <a:gd name="connsiteY24" fmla="*/ 1479884 h 2848750"/>
                <a:gd name="connsiteX25" fmla="*/ 1819175 w 3764681"/>
                <a:gd name="connsiteY25" fmla="*/ 1364381 h 2848750"/>
                <a:gd name="connsiteX26" fmla="*/ 2006867 w 3764681"/>
                <a:gd name="connsiteY26" fmla="*/ 1176688 h 2848750"/>
                <a:gd name="connsiteX27" fmla="*/ 2165684 w 3764681"/>
                <a:gd name="connsiteY27" fmla="*/ 1176688 h 2848750"/>
                <a:gd name="connsiteX28" fmla="*/ 2223436 w 3764681"/>
                <a:gd name="connsiteY28" fmla="*/ 1155032 h 2848750"/>
                <a:gd name="connsiteX29" fmla="*/ 2292016 w 3764681"/>
                <a:gd name="connsiteY29" fmla="*/ 1118937 h 2848750"/>
                <a:gd name="connsiteX30" fmla="*/ 2458052 w 3764681"/>
                <a:gd name="connsiteY30" fmla="*/ 1111718 h 2848750"/>
                <a:gd name="connsiteX31" fmla="*/ 2537460 w 3764681"/>
                <a:gd name="connsiteY31" fmla="*/ 963729 h 2848750"/>
                <a:gd name="connsiteX32" fmla="*/ 2595212 w 3764681"/>
                <a:gd name="connsiteY32" fmla="*/ 848226 h 2848750"/>
                <a:gd name="connsiteX33" fmla="*/ 2692667 w 3764681"/>
                <a:gd name="connsiteY33" fmla="*/ 700238 h 2848750"/>
                <a:gd name="connsiteX34" fmla="*/ 2800952 w 3764681"/>
                <a:gd name="connsiteY34" fmla="*/ 631658 h 2848750"/>
                <a:gd name="connsiteX35" fmla="*/ 2920064 w 3764681"/>
                <a:gd name="connsiteY35" fmla="*/ 631658 h 2848750"/>
                <a:gd name="connsiteX36" fmla="*/ 2999473 w 3764681"/>
                <a:gd name="connsiteY36" fmla="*/ 545031 h 2848750"/>
                <a:gd name="connsiteX37" fmla="*/ 3089710 w 3764681"/>
                <a:gd name="connsiteY37" fmla="*/ 353728 h 2848750"/>
                <a:gd name="connsiteX38" fmla="*/ 3118585 w 3764681"/>
                <a:gd name="connsiteY38" fmla="*/ 353728 h 2848750"/>
                <a:gd name="connsiteX39" fmla="*/ 3216041 w 3764681"/>
                <a:gd name="connsiteY39" fmla="*/ 353728 h 2848750"/>
                <a:gd name="connsiteX40" fmla="*/ 3353201 w 3764681"/>
                <a:gd name="connsiteY40" fmla="*/ 295977 h 2848750"/>
                <a:gd name="connsiteX41" fmla="*/ 3403734 w 3764681"/>
                <a:gd name="connsiteY41" fmla="*/ 245444 h 2848750"/>
                <a:gd name="connsiteX42" fmla="*/ 3472314 w 3764681"/>
                <a:gd name="connsiteY42" fmla="*/ 147988 h 2848750"/>
                <a:gd name="connsiteX43" fmla="*/ 3483142 w 3764681"/>
                <a:gd name="connsiteY43" fmla="*/ 104675 h 2848750"/>
                <a:gd name="connsiteX44" fmla="*/ 3540894 w 3764681"/>
                <a:gd name="connsiteY44" fmla="*/ 39704 h 2848750"/>
                <a:gd name="connsiteX45" fmla="*/ 3678054 w 3764681"/>
                <a:gd name="connsiteY45" fmla="*/ 39704 h 2848750"/>
                <a:gd name="connsiteX46" fmla="*/ 3764681 w 3764681"/>
                <a:gd name="connsiteY46" fmla="*/ 0 h 2848750"/>
                <a:gd name="connsiteX47" fmla="*/ 0 w 3764681"/>
                <a:gd name="connsiteY47" fmla="*/ 0 h 284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64681" h="2848750">
                  <a:moveTo>
                    <a:pt x="0" y="3609"/>
                  </a:moveTo>
                  <a:lnTo>
                    <a:pt x="0" y="2833437"/>
                  </a:lnTo>
                  <a:cubicBezTo>
                    <a:pt x="28876" y="2829827"/>
                    <a:pt x="64971" y="2826218"/>
                    <a:pt x="111894" y="2822608"/>
                  </a:cubicBezTo>
                  <a:cubicBezTo>
                    <a:pt x="238225" y="2811780"/>
                    <a:pt x="111894" y="2822608"/>
                    <a:pt x="231006" y="2833437"/>
                  </a:cubicBezTo>
                  <a:cubicBezTo>
                    <a:pt x="350119" y="2844265"/>
                    <a:pt x="231006" y="2833437"/>
                    <a:pt x="299586" y="2844265"/>
                  </a:cubicBezTo>
                  <a:cubicBezTo>
                    <a:pt x="368166" y="2855094"/>
                    <a:pt x="299586" y="2844265"/>
                    <a:pt x="425918" y="2833437"/>
                  </a:cubicBezTo>
                  <a:cubicBezTo>
                    <a:pt x="552250" y="2822608"/>
                    <a:pt x="425918" y="2833437"/>
                    <a:pt x="494498" y="2782904"/>
                  </a:cubicBezTo>
                  <a:cubicBezTo>
                    <a:pt x="563078" y="2732371"/>
                    <a:pt x="494498" y="2782904"/>
                    <a:pt x="573906" y="2754028"/>
                  </a:cubicBezTo>
                  <a:cubicBezTo>
                    <a:pt x="653315" y="2725153"/>
                    <a:pt x="642486" y="2699886"/>
                    <a:pt x="642486" y="2699886"/>
                  </a:cubicBezTo>
                  <a:lnTo>
                    <a:pt x="700238" y="2447223"/>
                  </a:lnTo>
                  <a:cubicBezTo>
                    <a:pt x="700238" y="2447223"/>
                    <a:pt x="700238" y="2447223"/>
                    <a:pt x="729114" y="2389471"/>
                  </a:cubicBezTo>
                  <a:cubicBezTo>
                    <a:pt x="757990" y="2331720"/>
                    <a:pt x="729114" y="2389471"/>
                    <a:pt x="779646" y="2299235"/>
                  </a:cubicBezTo>
                  <a:cubicBezTo>
                    <a:pt x="830179" y="2208998"/>
                    <a:pt x="779646" y="2299235"/>
                    <a:pt x="808522" y="2259530"/>
                  </a:cubicBezTo>
                  <a:cubicBezTo>
                    <a:pt x="837398" y="2219826"/>
                    <a:pt x="916806" y="2162075"/>
                    <a:pt x="967339" y="2140418"/>
                  </a:cubicBezTo>
                  <a:cubicBezTo>
                    <a:pt x="1017872" y="2122370"/>
                    <a:pt x="967339" y="2140418"/>
                    <a:pt x="1017872" y="2089885"/>
                  </a:cubicBezTo>
                  <a:cubicBezTo>
                    <a:pt x="1068404" y="2039353"/>
                    <a:pt x="1017872" y="2089885"/>
                    <a:pt x="1068404" y="2021305"/>
                  </a:cubicBezTo>
                  <a:cubicBezTo>
                    <a:pt x="1118937" y="1952725"/>
                    <a:pt x="1068404" y="2021305"/>
                    <a:pt x="1086452" y="1992429"/>
                  </a:cubicBezTo>
                  <a:cubicBezTo>
                    <a:pt x="1104499" y="1963554"/>
                    <a:pt x="1136984" y="1923849"/>
                    <a:pt x="1136984" y="1923849"/>
                  </a:cubicBezTo>
                  <a:cubicBezTo>
                    <a:pt x="1136984" y="1923849"/>
                    <a:pt x="1194736" y="1884145"/>
                    <a:pt x="1234440" y="1848050"/>
                  </a:cubicBezTo>
                  <a:cubicBezTo>
                    <a:pt x="1274144" y="1811956"/>
                    <a:pt x="1284973" y="1855269"/>
                    <a:pt x="1313849" y="1848050"/>
                  </a:cubicBezTo>
                  <a:cubicBezTo>
                    <a:pt x="1342724" y="1840832"/>
                    <a:pt x="1382428" y="1844441"/>
                    <a:pt x="1451009" y="1848050"/>
                  </a:cubicBezTo>
                  <a:cubicBezTo>
                    <a:pt x="1519588" y="1848050"/>
                    <a:pt x="1541245" y="1848050"/>
                    <a:pt x="1541245" y="1848050"/>
                  </a:cubicBezTo>
                  <a:cubicBezTo>
                    <a:pt x="1541245" y="1848050"/>
                    <a:pt x="1591778" y="1768642"/>
                    <a:pt x="1609825" y="1739766"/>
                  </a:cubicBezTo>
                  <a:cubicBezTo>
                    <a:pt x="1627873" y="1710890"/>
                    <a:pt x="1667577" y="1620654"/>
                    <a:pt x="1700062" y="1555683"/>
                  </a:cubicBezTo>
                  <a:cubicBezTo>
                    <a:pt x="1728938" y="1490713"/>
                    <a:pt x="1728938" y="1552074"/>
                    <a:pt x="1768642" y="1479884"/>
                  </a:cubicBezTo>
                  <a:cubicBezTo>
                    <a:pt x="1808346" y="1411304"/>
                    <a:pt x="1808346" y="1422133"/>
                    <a:pt x="1819175" y="1364381"/>
                  </a:cubicBezTo>
                  <a:cubicBezTo>
                    <a:pt x="1830003" y="1306629"/>
                    <a:pt x="1927459" y="1284973"/>
                    <a:pt x="2006867" y="1176688"/>
                  </a:cubicBezTo>
                  <a:cubicBezTo>
                    <a:pt x="2086276" y="1068404"/>
                    <a:pt x="2086276" y="1194736"/>
                    <a:pt x="2165684" y="1176688"/>
                  </a:cubicBezTo>
                  <a:cubicBezTo>
                    <a:pt x="2245093" y="1158641"/>
                    <a:pt x="2223436" y="1155032"/>
                    <a:pt x="2223436" y="1155032"/>
                  </a:cubicBezTo>
                  <a:cubicBezTo>
                    <a:pt x="2223436" y="1155032"/>
                    <a:pt x="2223436" y="1155032"/>
                    <a:pt x="2292016" y="1118937"/>
                  </a:cubicBezTo>
                  <a:cubicBezTo>
                    <a:pt x="2360596" y="1082842"/>
                    <a:pt x="2458052" y="1111718"/>
                    <a:pt x="2458052" y="1111718"/>
                  </a:cubicBezTo>
                  <a:cubicBezTo>
                    <a:pt x="2458052" y="1111718"/>
                    <a:pt x="2508584" y="996215"/>
                    <a:pt x="2537460" y="963729"/>
                  </a:cubicBezTo>
                  <a:cubicBezTo>
                    <a:pt x="2566336" y="931244"/>
                    <a:pt x="2577164" y="877102"/>
                    <a:pt x="2595212" y="848226"/>
                  </a:cubicBezTo>
                  <a:cubicBezTo>
                    <a:pt x="2613259" y="819351"/>
                    <a:pt x="2645744" y="750771"/>
                    <a:pt x="2692667" y="700238"/>
                  </a:cubicBezTo>
                  <a:cubicBezTo>
                    <a:pt x="2692667" y="700238"/>
                    <a:pt x="2750419" y="682190"/>
                    <a:pt x="2800952" y="631658"/>
                  </a:cubicBezTo>
                  <a:cubicBezTo>
                    <a:pt x="2851484" y="581125"/>
                    <a:pt x="2920064" y="631658"/>
                    <a:pt x="2920064" y="631658"/>
                  </a:cubicBezTo>
                  <a:lnTo>
                    <a:pt x="2999473" y="545031"/>
                  </a:lnTo>
                  <a:lnTo>
                    <a:pt x="3089710" y="353728"/>
                  </a:lnTo>
                  <a:cubicBezTo>
                    <a:pt x="3089710" y="353728"/>
                    <a:pt x="3089710" y="353728"/>
                    <a:pt x="3118585" y="353728"/>
                  </a:cubicBezTo>
                  <a:cubicBezTo>
                    <a:pt x="3147461" y="353728"/>
                    <a:pt x="3169118" y="364557"/>
                    <a:pt x="3216041" y="353728"/>
                  </a:cubicBezTo>
                  <a:cubicBezTo>
                    <a:pt x="3266574" y="342900"/>
                    <a:pt x="3284621" y="342900"/>
                    <a:pt x="3353201" y="295977"/>
                  </a:cubicBezTo>
                  <a:lnTo>
                    <a:pt x="3403734" y="245444"/>
                  </a:lnTo>
                  <a:lnTo>
                    <a:pt x="3472314" y="147988"/>
                  </a:lnTo>
                  <a:cubicBezTo>
                    <a:pt x="3472314" y="147988"/>
                    <a:pt x="3472314" y="147988"/>
                    <a:pt x="3483142" y="104675"/>
                  </a:cubicBezTo>
                  <a:cubicBezTo>
                    <a:pt x="3493971" y="61361"/>
                    <a:pt x="3483142" y="104675"/>
                    <a:pt x="3540894" y="39704"/>
                  </a:cubicBezTo>
                  <a:cubicBezTo>
                    <a:pt x="3540894" y="39704"/>
                    <a:pt x="3591426" y="50533"/>
                    <a:pt x="3678054" y="39704"/>
                  </a:cubicBezTo>
                  <a:cubicBezTo>
                    <a:pt x="3746634" y="32485"/>
                    <a:pt x="3750243" y="18047"/>
                    <a:pt x="376468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39000"/>
              </a:srgbClr>
            </a:solidFill>
            <a:ln w="360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0CF6EB5-A064-4CBA-BB5A-9D515EE86BAA}"/>
                </a:ext>
              </a:extLst>
            </p:cNvPr>
            <p:cNvSpPr/>
            <p:nvPr/>
          </p:nvSpPr>
          <p:spPr>
            <a:xfrm>
              <a:off x="0" y="-4010"/>
              <a:ext cx="3616692" cy="2703495"/>
            </a:xfrm>
            <a:custGeom>
              <a:avLst/>
              <a:gdLst>
                <a:gd name="connsiteX0" fmla="*/ 0 w 3616692"/>
                <a:gd name="connsiteY0" fmla="*/ 0 h 2703495"/>
                <a:gd name="connsiteX1" fmla="*/ 0 w 3616692"/>
                <a:gd name="connsiteY1" fmla="*/ 2703496 h 2703495"/>
                <a:gd name="connsiteX2" fmla="*/ 79408 w 3616692"/>
                <a:gd name="connsiteY2" fmla="*/ 2537460 h 2703495"/>
                <a:gd name="connsiteX3" fmla="*/ 147988 w 3616692"/>
                <a:gd name="connsiteY3" fmla="*/ 2465271 h 2703495"/>
                <a:gd name="connsiteX4" fmla="*/ 198521 w 3616692"/>
                <a:gd name="connsiteY4" fmla="*/ 2349767 h 2703495"/>
                <a:gd name="connsiteX5" fmla="*/ 386214 w 3616692"/>
                <a:gd name="connsiteY5" fmla="*/ 2162075 h 2703495"/>
                <a:gd name="connsiteX6" fmla="*/ 545031 w 3616692"/>
                <a:gd name="connsiteY6" fmla="*/ 2162075 h 2703495"/>
                <a:gd name="connsiteX7" fmla="*/ 602782 w 3616692"/>
                <a:gd name="connsiteY7" fmla="*/ 2140418 h 2703495"/>
                <a:gd name="connsiteX8" fmla="*/ 671362 w 3616692"/>
                <a:gd name="connsiteY8" fmla="*/ 2104323 h 2703495"/>
                <a:gd name="connsiteX9" fmla="*/ 837398 w 3616692"/>
                <a:gd name="connsiteY9" fmla="*/ 2097104 h 2703495"/>
                <a:gd name="connsiteX10" fmla="*/ 916806 w 3616692"/>
                <a:gd name="connsiteY10" fmla="*/ 1949116 h 2703495"/>
                <a:gd name="connsiteX11" fmla="*/ 974558 w 3616692"/>
                <a:gd name="connsiteY11" fmla="*/ 1833613 h 2703495"/>
                <a:gd name="connsiteX12" fmla="*/ 1072014 w 3616692"/>
                <a:gd name="connsiteY12" fmla="*/ 1685624 h 2703495"/>
                <a:gd name="connsiteX13" fmla="*/ 1180298 w 3616692"/>
                <a:gd name="connsiteY13" fmla="*/ 1617044 h 2703495"/>
                <a:gd name="connsiteX14" fmla="*/ 1299411 w 3616692"/>
                <a:gd name="connsiteY14" fmla="*/ 1617044 h 2703495"/>
                <a:gd name="connsiteX15" fmla="*/ 1378819 w 3616692"/>
                <a:gd name="connsiteY15" fmla="*/ 1530417 h 2703495"/>
                <a:gd name="connsiteX16" fmla="*/ 1469056 w 3616692"/>
                <a:gd name="connsiteY16" fmla="*/ 1339115 h 2703495"/>
                <a:gd name="connsiteX17" fmla="*/ 1497932 w 3616692"/>
                <a:gd name="connsiteY17" fmla="*/ 1339115 h 2703495"/>
                <a:gd name="connsiteX18" fmla="*/ 1595387 w 3616692"/>
                <a:gd name="connsiteY18" fmla="*/ 1339115 h 2703495"/>
                <a:gd name="connsiteX19" fmla="*/ 1732547 w 3616692"/>
                <a:gd name="connsiteY19" fmla="*/ 1281363 h 2703495"/>
                <a:gd name="connsiteX20" fmla="*/ 1783080 w 3616692"/>
                <a:gd name="connsiteY20" fmla="*/ 1230830 h 2703495"/>
                <a:gd name="connsiteX21" fmla="*/ 1851660 w 3616692"/>
                <a:gd name="connsiteY21" fmla="*/ 1133375 h 2703495"/>
                <a:gd name="connsiteX22" fmla="*/ 1862488 w 3616692"/>
                <a:gd name="connsiteY22" fmla="*/ 1090061 h 2703495"/>
                <a:gd name="connsiteX23" fmla="*/ 1920240 w 3616692"/>
                <a:gd name="connsiteY23" fmla="*/ 1025090 h 2703495"/>
                <a:gd name="connsiteX24" fmla="*/ 2057400 w 3616692"/>
                <a:gd name="connsiteY24" fmla="*/ 1025090 h 2703495"/>
                <a:gd name="connsiteX25" fmla="*/ 2165684 w 3616692"/>
                <a:gd name="connsiteY25" fmla="*/ 963729 h 2703495"/>
                <a:gd name="connsiteX26" fmla="*/ 2216217 w 3616692"/>
                <a:gd name="connsiteY26" fmla="*/ 960120 h 2703495"/>
                <a:gd name="connsiteX27" fmla="*/ 2266750 w 3616692"/>
                <a:gd name="connsiteY27" fmla="*/ 869883 h 2703495"/>
                <a:gd name="connsiteX28" fmla="*/ 2266750 w 3616692"/>
                <a:gd name="connsiteY28" fmla="*/ 819351 h 2703495"/>
                <a:gd name="connsiteX29" fmla="*/ 2356987 w 3616692"/>
                <a:gd name="connsiteY29" fmla="*/ 721895 h 2703495"/>
                <a:gd name="connsiteX30" fmla="*/ 2396691 w 3616692"/>
                <a:gd name="connsiteY30" fmla="*/ 750770 h 2703495"/>
                <a:gd name="connsiteX31" fmla="*/ 2555508 w 3616692"/>
                <a:gd name="connsiteY31" fmla="*/ 664143 h 2703495"/>
                <a:gd name="connsiteX32" fmla="*/ 2645744 w 3616692"/>
                <a:gd name="connsiteY32" fmla="*/ 664143 h 2703495"/>
                <a:gd name="connsiteX33" fmla="*/ 2685449 w 3616692"/>
                <a:gd name="connsiteY33" fmla="*/ 613611 h 2703495"/>
                <a:gd name="connsiteX34" fmla="*/ 2743200 w 3616692"/>
                <a:gd name="connsiteY34" fmla="*/ 519764 h 2703495"/>
                <a:gd name="connsiteX35" fmla="*/ 2822608 w 3616692"/>
                <a:gd name="connsiteY35" fmla="*/ 425918 h 2703495"/>
                <a:gd name="connsiteX36" fmla="*/ 2959769 w 3616692"/>
                <a:gd name="connsiteY36" fmla="*/ 357338 h 2703495"/>
                <a:gd name="connsiteX37" fmla="*/ 3028349 w 3616692"/>
                <a:gd name="connsiteY37" fmla="*/ 357338 h 2703495"/>
                <a:gd name="connsiteX38" fmla="*/ 3154680 w 3616692"/>
                <a:gd name="connsiteY38" fmla="*/ 317634 h 2703495"/>
                <a:gd name="connsiteX39" fmla="*/ 3194384 w 3616692"/>
                <a:gd name="connsiteY39" fmla="*/ 259882 h 2703495"/>
                <a:gd name="connsiteX40" fmla="*/ 3262964 w 3616692"/>
                <a:gd name="connsiteY40" fmla="*/ 151598 h 2703495"/>
                <a:gd name="connsiteX41" fmla="*/ 3313497 w 3616692"/>
                <a:gd name="connsiteY41" fmla="*/ 151598 h 2703495"/>
                <a:gd name="connsiteX42" fmla="*/ 3432610 w 3616692"/>
                <a:gd name="connsiteY42" fmla="*/ 111894 h 2703495"/>
                <a:gd name="connsiteX43" fmla="*/ 3490361 w 3616692"/>
                <a:gd name="connsiteY43" fmla="*/ 7219 h 2703495"/>
                <a:gd name="connsiteX44" fmla="*/ 3587817 w 3616692"/>
                <a:gd name="connsiteY44" fmla="*/ 7219 h 2703495"/>
                <a:gd name="connsiteX45" fmla="*/ 3616693 w 3616692"/>
                <a:gd name="connsiteY45" fmla="*/ 0 h 2703495"/>
                <a:gd name="connsiteX46" fmla="*/ 0 w 3616692"/>
                <a:gd name="connsiteY46" fmla="*/ 0 h 2703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616692" h="2703495">
                  <a:moveTo>
                    <a:pt x="0" y="0"/>
                  </a:moveTo>
                  <a:lnTo>
                    <a:pt x="0" y="2703496"/>
                  </a:lnTo>
                  <a:cubicBezTo>
                    <a:pt x="21657" y="2663792"/>
                    <a:pt x="54142" y="2595212"/>
                    <a:pt x="79408" y="2537460"/>
                  </a:cubicBezTo>
                  <a:cubicBezTo>
                    <a:pt x="108284" y="2476099"/>
                    <a:pt x="108284" y="2533850"/>
                    <a:pt x="147988" y="2465271"/>
                  </a:cubicBezTo>
                  <a:cubicBezTo>
                    <a:pt x="187693" y="2396690"/>
                    <a:pt x="187693" y="2407519"/>
                    <a:pt x="198521" y="2349767"/>
                  </a:cubicBezTo>
                  <a:cubicBezTo>
                    <a:pt x="209349" y="2292016"/>
                    <a:pt x="306805" y="2270359"/>
                    <a:pt x="386214" y="2162075"/>
                  </a:cubicBezTo>
                  <a:cubicBezTo>
                    <a:pt x="465622" y="2053790"/>
                    <a:pt x="465622" y="2180122"/>
                    <a:pt x="545031" y="2162075"/>
                  </a:cubicBezTo>
                  <a:cubicBezTo>
                    <a:pt x="624439" y="2144027"/>
                    <a:pt x="602782" y="2140418"/>
                    <a:pt x="602782" y="2140418"/>
                  </a:cubicBezTo>
                  <a:cubicBezTo>
                    <a:pt x="602782" y="2140418"/>
                    <a:pt x="602782" y="2140418"/>
                    <a:pt x="671362" y="2104323"/>
                  </a:cubicBezTo>
                  <a:cubicBezTo>
                    <a:pt x="739942" y="2068228"/>
                    <a:pt x="837398" y="2097104"/>
                    <a:pt x="837398" y="2097104"/>
                  </a:cubicBezTo>
                  <a:cubicBezTo>
                    <a:pt x="837398" y="2097104"/>
                    <a:pt x="887931" y="1981601"/>
                    <a:pt x="916806" y="1949116"/>
                  </a:cubicBezTo>
                  <a:cubicBezTo>
                    <a:pt x="945682" y="1916630"/>
                    <a:pt x="956511" y="1862488"/>
                    <a:pt x="974558" y="1833613"/>
                  </a:cubicBezTo>
                  <a:cubicBezTo>
                    <a:pt x="992605" y="1804737"/>
                    <a:pt x="1025091" y="1736157"/>
                    <a:pt x="1072014" y="1685624"/>
                  </a:cubicBezTo>
                  <a:cubicBezTo>
                    <a:pt x="1072014" y="1685624"/>
                    <a:pt x="1129765" y="1667577"/>
                    <a:pt x="1180298" y="1617044"/>
                  </a:cubicBezTo>
                  <a:cubicBezTo>
                    <a:pt x="1230831" y="1566512"/>
                    <a:pt x="1299411" y="1617044"/>
                    <a:pt x="1299411" y="1617044"/>
                  </a:cubicBezTo>
                  <a:lnTo>
                    <a:pt x="1378819" y="1530417"/>
                  </a:lnTo>
                  <a:lnTo>
                    <a:pt x="1469056" y="1339115"/>
                  </a:lnTo>
                  <a:cubicBezTo>
                    <a:pt x="1469056" y="1339115"/>
                    <a:pt x="1469056" y="1339115"/>
                    <a:pt x="1497932" y="1339115"/>
                  </a:cubicBezTo>
                  <a:cubicBezTo>
                    <a:pt x="1526807" y="1339115"/>
                    <a:pt x="1548464" y="1349943"/>
                    <a:pt x="1595387" y="1339115"/>
                  </a:cubicBezTo>
                  <a:cubicBezTo>
                    <a:pt x="1645920" y="1328286"/>
                    <a:pt x="1663967" y="1328286"/>
                    <a:pt x="1732547" y="1281363"/>
                  </a:cubicBezTo>
                  <a:lnTo>
                    <a:pt x="1783080" y="1230830"/>
                  </a:lnTo>
                  <a:lnTo>
                    <a:pt x="1851660" y="1133375"/>
                  </a:lnTo>
                  <a:cubicBezTo>
                    <a:pt x="1851660" y="1133375"/>
                    <a:pt x="1851660" y="1133375"/>
                    <a:pt x="1862488" y="1090061"/>
                  </a:cubicBezTo>
                  <a:cubicBezTo>
                    <a:pt x="1873317" y="1046747"/>
                    <a:pt x="1862488" y="1090061"/>
                    <a:pt x="1920240" y="1025090"/>
                  </a:cubicBezTo>
                  <a:cubicBezTo>
                    <a:pt x="1920240" y="1025090"/>
                    <a:pt x="1970773" y="1035919"/>
                    <a:pt x="2057400" y="1025090"/>
                  </a:cubicBezTo>
                  <a:cubicBezTo>
                    <a:pt x="2147637" y="1014262"/>
                    <a:pt x="2125980" y="996215"/>
                    <a:pt x="2165684" y="963729"/>
                  </a:cubicBezTo>
                  <a:cubicBezTo>
                    <a:pt x="2205388" y="931244"/>
                    <a:pt x="2216217" y="960120"/>
                    <a:pt x="2216217" y="960120"/>
                  </a:cubicBezTo>
                  <a:lnTo>
                    <a:pt x="2266750" y="869883"/>
                  </a:lnTo>
                  <a:lnTo>
                    <a:pt x="2266750" y="819351"/>
                  </a:lnTo>
                  <a:lnTo>
                    <a:pt x="2356987" y="721895"/>
                  </a:lnTo>
                  <a:cubicBezTo>
                    <a:pt x="2356987" y="721895"/>
                    <a:pt x="2356987" y="721895"/>
                    <a:pt x="2396691" y="750770"/>
                  </a:cubicBezTo>
                  <a:cubicBezTo>
                    <a:pt x="2436395" y="779646"/>
                    <a:pt x="2515803" y="693019"/>
                    <a:pt x="2555508" y="664143"/>
                  </a:cubicBezTo>
                  <a:cubicBezTo>
                    <a:pt x="2595212" y="635267"/>
                    <a:pt x="2613259" y="674972"/>
                    <a:pt x="2645744" y="664143"/>
                  </a:cubicBezTo>
                  <a:cubicBezTo>
                    <a:pt x="2674620" y="653315"/>
                    <a:pt x="2685449" y="613611"/>
                    <a:pt x="2685449" y="613611"/>
                  </a:cubicBezTo>
                  <a:cubicBezTo>
                    <a:pt x="2685449" y="613611"/>
                    <a:pt x="2714324" y="573906"/>
                    <a:pt x="2743200" y="519764"/>
                  </a:cubicBezTo>
                  <a:cubicBezTo>
                    <a:pt x="2772076" y="465622"/>
                    <a:pt x="2793733" y="516155"/>
                    <a:pt x="2822608" y="425918"/>
                  </a:cubicBezTo>
                  <a:lnTo>
                    <a:pt x="2959769" y="357338"/>
                  </a:lnTo>
                  <a:cubicBezTo>
                    <a:pt x="2959769" y="357338"/>
                    <a:pt x="2999473" y="368166"/>
                    <a:pt x="3028349" y="357338"/>
                  </a:cubicBezTo>
                  <a:cubicBezTo>
                    <a:pt x="3057224" y="346509"/>
                    <a:pt x="3096929" y="346509"/>
                    <a:pt x="3154680" y="317634"/>
                  </a:cubicBezTo>
                  <a:lnTo>
                    <a:pt x="3194384" y="259882"/>
                  </a:lnTo>
                  <a:lnTo>
                    <a:pt x="3262964" y="151598"/>
                  </a:lnTo>
                  <a:lnTo>
                    <a:pt x="3313497" y="151598"/>
                  </a:lnTo>
                  <a:lnTo>
                    <a:pt x="3432610" y="111894"/>
                  </a:lnTo>
                  <a:lnTo>
                    <a:pt x="3490361" y="7219"/>
                  </a:lnTo>
                  <a:cubicBezTo>
                    <a:pt x="3490361" y="7219"/>
                    <a:pt x="3540894" y="10828"/>
                    <a:pt x="3587817" y="7219"/>
                  </a:cubicBezTo>
                  <a:cubicBezTo>
                    <a:pt x="3598645" y="7219"/>
                    <a:pt x="3605864" y="3609"/>
                    <a:pt x="361669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AD1C8"/>
            </a:solidFill>
            <a:ln w="360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6F0DA76E-DBAC-43A2-89D9-91E156741D7E}"/>
                </a:ext>
              </a:extLst>
            </p:cNvPr>
            <p:cNvSpPr/>
            <p:nvPr/>
          </p:nvSpPr>
          <p:spPr>
            <a:xfrm>
              <a:off x="0" y="-11228"/>
              <a:ext cx="2938111" cy="2133198"/>
            </a:xfrm>
            <a:custGeom>
              <a:avLst/>
              <a:gdLst>
                <a:gd name="connsiteX0" fmla="*/ 0 w 2938111"/>
                <a:gd name="connsiteY0" fmla="*/ 7219 h 2133198"/>
                <a:gd name="connsiteX1" fmla="*/ 0 w 2938111"/>
                <a:gd name="connsiteY1" fmla="*/ 2133199 h 2133198"/>
                <a:gd name="connsiteX2" fmla="*/ 32485 w 2938111"/>
                <a:gd name="connsiteY2" fmla="*/ 2122370 h 2133198"/>
                <a:gd name="connsiteX3" fmla="*/ 129941 w 2938111"/>
                <a:gd name="connsiteY3" fmla="*/ 2122370 h 2133198"/>
                <a:gd name="connsiteX4" fmla="*/ 187693 w 2938111"/>
                <a:gd name="connsiteY4" fmla="*/ 2122370 h 2133198"/>
                <a:gd name="connsiteX5" fmla="*/ 375385 w 2938111"/>
                <a:gd name="connsiteY5" fmla="*/ 2097104 h 2133198"/>
                <a:gd name="connsiteX6" fmla="*/ 494498 w 2938111"/>
                <a:gd name="connsiteY6" fmla="*/ 2107933 h 2133198"/>
                <a:gd name="connsiteX7" fmla="*/ 563078 w 2938111"/>
                <a:gd name="connsiteY7" fmla="*/ 2118761 h 2133198"/>
                <a:gd name="connsiteX8" fmla="*/ 689410 w 2938111"/>
                <a:gd name="connsiteY8" fmla="*/ 2107933 h 2133198"/>
                <a:gd name="connsiteX9" fmla="*/ 757990 w 2938111"/>
                <a:gd name="connsiteY9" fmla="*/ 2057400 h 2133198"/>
                <a:gd name="connsiteX10" fmla="*/ 837398 w 2938111"/>
                <a:gd name="connsiteY10" fmla="*/ 2028524 h 2133198"/>
                <a:gd name="connsiteX11" fmla="*/ 905978 w 2938111"/>
                <a:gd name="connsiteY11" fmla="*/ 1974382 h 2133198"/>
                <a:gd name="connsiteX12" fmla="*/ 963730 w 2938111"/>
                <a:gd name="connsiteY12" fmla="*/ 1721719 h 2133198"/>
                <a:gd name="connsiteX13" fmla="*/ 992605 w 2938111"/>
                <a:gd name="connsiteY13" fmla="*/ 1663967 h 2133198"/>
                <a:gd name="connsiteX14" fmla="*/ 1043138 w 2938111"/>
                <a:gd name="connsiteY14" fmla="*/ 1573731 h 2133198"/>
                <a:gd name="connsiteX15" fmla="*/ 1072014 w 2938111"/>
                <a:gd name="connsiteY15" fmla="*/ 1534026 h 2133198"/>
                <a:gd name="connsiteX16" fmla="*/ 1230831 w 2938111"/>
                <a:gd name="connsiteY16" fmla="*/ 1414914 h 2133198"/>
                <a:gd name="connsiteX17" fmla="*/ 1281363 w 2938111"/>
                <a:gd name="connsiteY17" fmla="*/ 1364381 h 2133198"/>
                <a:gd name="connsiteX18" fmla="*/ 1331896 w 2938111"/>
                <a:gd name="connsiteY18" fmla="*/ 1295801 h 2133198"/>
                <a:gd name="connsiteX19" fmla="*/ 1349943 w 2938111"/>
                <a:gd name="connsiteY19" fmla="*/ 1266925 h 2133198"/>
                <a:gd name="connsiteX20" fmla="*/ 1400476 w 2938111"/>
                <a:gd name="connsiteY20" fmla="*/ 1198345 h 2133198"/>
                <a:gd name="connsiteX21" fmla="*/ 1497932 w 2938111"/>
                <a:gd name="connsiteY21" fmla="*/ 1122546 h 2133198"/>
                <a:gd name="connsiteX22" fmla="*/ 1577340 w 2938111"/>
                <a:gd name="connsiteY22" fmla="*/ 1122546 h 2133198"/>
                <a:gd name="connsiteX23" fmla="*/ 1714500 w 2938111"/>
                <a:gd name="connsiteY23" fmla="*/ 1122546 h 2133198"/>
                <a:gd name="connsiteX24" fmla="*/ 1804737 w 2938111"/>
                <a:gd name="connsiteY24" fmla="*/ 1122546 h 2133198"/>
                <a:gd name="connsiteX25" fmla="*/ 1873317 w 2938111"/>
                <a:gd name="connsiteY25" fmla="*/ 1014262 h 2133198"/>
                <a:gd name="connsiteX26" fmla="*/ 1963554 w 2938111"/>
                <a:gd name="connsiteY26" fmla="*/ 830179 h 2133198"/>
                <a:gd name="connsiteX27" fmla="*/ 2032134 w 2938111"/>
                <a:gd name="connsiteY27" fmla="*/ 754380 h 2133198"/>
                <a:gd name="connsiteX28" fmla="*/ 2082666 w 2938111"/>
                <a:gd name="connsiteY28" fmla="*/ 638877 h 2133198"/>
                <a:gd name="connsiteX29" fmla="*/ 2270359 w 2938111"/>
                <a:gd name="connsiteY29" fmla="*/ 451184 h 2133198"/>
                <a:gd name="connsiteX30" fmla="*/ 2429176 w 2938111"/>
                <a:gd name="connsiteY30" fmla="*/ 451184 h 2133198"/>
                <a:gd name="connsiteX31" fmla="*/ 2486928 w 2938111"/>
                <a:gd name="connsiteY31" fmla="*/ 429527 h 2133198"/>
                <a:gd name="connsiteX32" fmla="*/ 2555508 w 2938111"/>
                <a:gd name="connsiteY32" fmla="*/ 393433 h 2133198"/>
                <a:gd name="connsiteX33" fmla="*/ 2721543 w 2938111"/>
                <a:gd name="connsiteY33" fmla="*/ 386214 h 2133198"/>
                <a:gd name="connsiteX34" fmla="*/ 2800952 w 2938111"/>
                <a:gd name="connsiteY34" fmla="*/ 238225 h 2133198"/>
                <a:gd name="connsiteX35" fmla="*/ 2858703 w 2938111"/>
                <a:gd name="connsiteY35" fmla="*/ 122722 h 2133198"/>
                <a:gd name="connsiteX36" fmla="*/ 2938112 w 2938111"/>
                <a:gd name="connsiteY36" fmla="*/ 0 h 2133198"/>
                <a:gd name="connsiteX37" fmla="*/ 0 w 2938111"/>
                <a:gd name="connsiteY37" fmla="*/ 0 h 2133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938111" h="2133198">
                  <a:moveTo>
                    <a:pt x="0" y="7219"/>
                  </a:moveTo>
                  <a:lnTo>
                    <a:pt x="0" y="2133199"/>
                  </a:lnTo>
                  <a:cubicBezTo>
                    <a:pt x="10828" y="2129589"/>
                    <a:pt x="18047" y="2125980"/>
                    <a:pt x="32485" y="2122370"/>
                  </a:cubicBezTo>
                  <a:cubicBezTo>
                    <a:pt x="129941" y="2086276"/>
                    <a:pt x="101065" y="2147637"/>
                    <a:pt x="129941" y="2122370"/>
                  </a:cubicBezTo>
                  <a:cubicBezTo>
                    <a:pt x="158817" y="2097104"/>
                    <a:pt x="187693" y="2122370"/>
                    <a:pt x="187693" y="2122370"/>
                  </a:cubicBezTo>
                  <a:cubicBezTo>
                    <a:pt x="187693" y="2122370"/>
                    <a:pt x="245444" y="2107933"/>
                    <a:pt x="375385" y="2097104"/>
                  </a:cubicBezTo>
                  <a:cubicBezTo>
                    <a:pt x="501717" y="2086276"/>
                    <a:pt x="375385" y="2097104"/>
                    <a:pt x="494498" y="2107933"/>
                  </a:cubicBezTo>
                  <a:cubicBezTo>
                    <a:pt x="613611" y="2118761"/>
                    <a:pt x="494498" y="2107933"/>
                    <a:pt x="563078" y="2118761"/>
                  </a:cubicBezTo>
                  <a:cubicBezTo>
                    <a:pt x="631658" y="2129589"/>
                    <a:pt x="563078" y="2118761"/>
                    <a:pt x="689410" y="2107933"/>
                  </a:cubicBezTo>
                  <a:cubicBezTo>
                    <a:pt x="815741" y="2097104"/>
                    <a:pt x="689410" y="2107933"/>
                    <a:pt x="757990" y="2057400"/>
                  </a:cubicBezTo>
                  <a:cubicBezTo>
                    <a:pt x="826569" y="2006867"/>
                    <a:pt x="757990" y="2057400"/>
                    <a:pt x="837398" y="2028524"/>
                  </a:cubicBezTo>
                  <a:cubicBezTo>
                    <a:pt x="916806" y="1999648"/>
                    <a:pt x="905978" y="1974382"/>
                    <a:pt x="905978" y="1974382"/>
                  </a:cubicBezTo>
                  <a:lnTo>
                    <a:pt x="963730" y="1721719"/>
                  </a:lnTo>
                  <a:cubicBezTo>
                    <a:pt x="963730" y="1721719"/>
                    <a:pt x="963730" y="1721719"/>
                    <a:pt x="992605" y="1663967"/>
                  </a:cubicBezTo>
                  <a:cubicBezTo>
                    <a:pt x="1021481" y="1606216"/>
                    <a:pt x="992605" y="1663967"/>
                    <a:pt x="1043138" y="1573731"/>
                  </a:cubicBezTo>
                  <a:cubicBezTo>
                    <a:pt x="1093671" y="1483494"/>
                    <a:pt x="1043138" y="1573731"/>
                    <a:pt x="1072014" y="1534026"/>
                  </a:cubicBezTo>
                  <a:cubicBezTo>
                    <a:pt x="1100890" y="1494322"/>
                    <a:pt x="1180298" y="1436570"/>
                    <a:pt x="1230831" y="1414914"/>
                  </a:cubicBezTo>
                  <a:cubicBezTo>
                    <a:pt x="1281363" y="1396866"/>
                    <a:pt x="1230831" y="1414914"/>
                    <a:pt x="1281363" y="1364381"/>
                  </a:cubicBezTo>
                  <a:cubicBezTo>
                    <a:pt x="1331896" y="1313848"/>
                    <a:pt x="1281363" y="1364381"/>
                    <a:pt x="1331896" y="1295801"/>
                  </a:cubicBezTo>
                  <a:cubicBezTo>
                    <a:pt x="1382428" y="1227221"/>
                    <a:pt x="1331896" y="1295801"/>
                    <a:pt x="1349943" y="1266925"/>
                  </a:cubicBezTo>
                  <a:cubicBezTo>
                    <a:pt x="1367991" y="1238049"/>
                    <a:pt x="1400476" y="1198345"/>
                    <a:pt x="1400476" y="1198345"/>
                  </a:cubicBezTo>
                  <a:cubicBezTo>
                    <a:pt x="1400476" y="1198345"/>
                    <a:pt x="1458227" y="1158641"/>
                    <a:pt x="1497932" y="1122546"/>
                  </a:cubicBezTo>
                  <a:cubicBezTo>
                    <a:pt x="1537636" y="1086452"/>
                    <a:pt x="1548464" y="1129765"/>
                    <a:pt x="1577340" y="1122546"/>
                  </a:cubicBezTo>
                  <a:cubicBezTo>
                    <a:pt x="1606216" y="1115327"/>
                    <a:pt x="1645920" y="1118937"/>
                    <a:pt x="1714500" y="1122546"/>
                  </a:cubicBezTo>
                  <a:cubicBezTo>
                    <a:pt x="1783080" y="1122546"/>
                    <a:pt x="1804737" y="1122546"/>
                    <a:pt x="1804737" y="1122546"/>
                  </a:cubicBezTo>
                  <a:cubicBezTo>
                    <a:pt x="1804737" y="1122546"/>
                    <a:pt x="1855270" y="1043138"/>
                    <a:pt x="1873317" y="1014262"/>
                  </a:cubicBezTo>
                  <a:cubicBezTo>
                    <a:pt x="1891364" y="985386"/>
                    <a:pt x="1931068" y="895149"/>
                    <a:pt x="1963554" y="830179"/>
                  </a:cubicBezTo>
                  <a:cubicBezTo>
                    <a:pt x="1992430" y="765208"/>
                    <a:pt x="1992430" y="826569"/>
                    <a:pt x="2032134" y="754380"/>
                  </a:cubicBezTo>
                  <a:cubicBezTo>
                    <a:pt x="2071838" y="685800"/>
                    <a:pt x="2071838" y="696628"/>
                    <a:pt x="2082666" y="638877"/>
                  </a:cubicBezTo>
                  <a:cubicBezTo>
                    <a:pt x="2093495" y="581125"/>
                    <a:pt x="2190951" y="559468"/>
                    <a:pt x="2270359" y="451184"/>
                  </a:cubicBezTo>
                  <a:cubicBezTo>
                    <a:pt x="2349767" y="342900"/>
                    <a:pt x="2349767" y="469232"/>
                    <a:pt x="2429176" y="451184"/>
                  </a:cubicBezTo>
                  <a:cubicBezTo>
                    <a:pt x="2508584" y="433137"/>
                    <a:pt x="2486928" y="429527"/>
                    <a:pt x="2486928" y="429527"/>
                  </a:cubicBezTo>
                  <a:cubicBezTo>
                    <a:pt x="2486928" y="429527"/>
                    <a:pt x="2486928" y="429527"/>
                    <a:pt x="2555508" y="393433"/>
                  </a:cubicBezTo>
                  <a:cubicBezTo>
                    <a:pt x="2624087" y="357338"/>
                    <a:pt x="2721543" y="386214"/>
                    <a:pt x="2721543" y="386214"/>
                  </a:cubicBezTo>
                  <a:cubicBezTo>
                    <a:pt x="2721543" y="386214"/>
                    <a:pt x="2772076" y="270711"/>
                    <a:pt x="2800952" y="238225"/>
                  </a:cubicBezTo>
                  <a:cubicBezTo>
                    <a:pt x="2829828" y="205740"/>
                    <a:pt x="2840656" y="151598"/>
                    <a:pt x="2858703" y="122722"/>
                  </a:cubicBezTo>
                  <a:cubicBezTo>
                    <a:pt x="2876751" y="97456"/>
                    <a:pt x="2898408" y="43314"/>
                    <a:pt x="293811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360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B2A5D9A-EB23-4904-B9B3-12D08F4CC6C5}"/>
              </a:ext>
            </a:extLst>
          </p:cNvPr>
          <p:cNvGrpSpPr/>
          <p:nvPr/>
        </p:nvGrpSpPr>
        <p:grpSpPr>
          <a:xfrm rot="5400000">
            <a:off x="3549480" y="456161"/>
            <a:ext cx="3764681" cy="2852359"/>
            <a:chOff x="0" y="-11228"/>
            <a:chExt cx="3764681" cy="2852359"/>
          </a:xfrm>
          <a:effectLst>
            <a:outerShdw blurRad="101600" dist="38100" dir="2700000" sx="101000" sy="101000" algn="tl" rotWithShape="0">
              <a:prstClr val="black">
                <a:alpha val="40000"/>
              </a:prstClr>
            </a:outerShdw>
          </a:effectLst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43703E0-E57E-4192-975F-E66D4D1B701F}"/>
                </a:ext>
              </a:extLst>
            </p:cNvPr>
            <p:cNvSpPr/>
            <p:nvPr/>
          </p:nvSpPr>
          <p:spPr>
            <a:xfrm>
              <a:off x="0" y="-7619"/>
              <a:ext cx="3764681" cy="2848750"/>
            </a:xfrm>
            <a:custGeom>
              <a:avLst/>
              <a:gdLst>
                <a:gd name="connsiteX0" fmla="*/ 0 w 3764681"/>
                <a:gd name="connsiteY0" fmla="*/ 3609 h 2848750"/>
                <a:gd name="connsiteX1" fmla="*/ 0 w 3764681"/>
                <a:gd name="connsiteY1" fmla="*/ 2833437 h 2848750"/>
                <a:gd name="connsiteX2" fmla="*/ 111894 w 3764681"/>
                <a:gd name="connsiteY2" fmla="*/ 2822608 h 2848750"/>
                <a:gd name="connsiteX3" fmla="*/ 231006 w 3764681"/>
                <a:gd name="connsiteY3" fmla="*/ 2833437 h 2848750"/>
                <a:gd name="connsiteX4" fmla="*/ 299586 w 3764681"/>
                <a:gd name="connsiteY4" fmla="*/ 2844265 h 2848750"/>
                <a:gd name="connsiteX5" fmla="*/ 425918 w 3764681"/>
                <a:gd name="connsiteY5" fmla="*/ 2833437 h 2848750"/>
                <a:gd name="connsiteX6" fmla="*/ 494498 w 3764681"/>
                <a:gd name="connsiteY6" fmla="*/ 2782904 h 2848750"/>
                <a:gd name="connsiteX7" fmla="*/ 573906 w 3764681"/>
                <a:gd name="connsiteY7" fmla="*/ 2754028 h 2848750"/>
                <a:gd name="connsiteX8" fmla="*/ 642486 w 3764681"/>
                <a:gd name="connsiteY8" fmla="*/ 2699886 h 2848750"/>
                <a:gd name="connsiteX9" fmla="*/ 700238 w 3764681"/>
                <a:gd name="connsiteY9" fmla="*/ 2447223 h 2848750"/>
                <a:gd name="connsiteX10" fmla="*/ 729114 w 3764681"/>
                <a:gd name="connsiteY10" fmla="*/ 2389471 h 2848750"/>
                <a:gd name="connsiteX11" fmla="*/ 779646 w 3764681"/>
                <a:gd name="connsiteY11" fmla="*/ 2299235 h 2848750"/>
                <a:gd name="connsiteX12" fmla="*/ 808522 w 3764681"/>
                <a:gd name="connsiteY12" fmla="*/ 2259530 h 2848750"/>
                <a:gd name="connsiteX13" fmla="*/ 967339 w 3764681"/>
                <a:gd name="connsiteY13" fmla="*/ 2140418 h 2848750"/>
                <a:gd name="connsiteX14" fmla="*/ 1017872 w 3764681"/>
                <a:gd name="connsiteY14" fmla="*/ 2089885 h 2848750"/>
                <a:gd name="connsiteX15" fmla="*/ 1068404 w 3764681"/>
                <a:gd name="connsiteY15" fmla="*/ 2021305 h 2848750"/>
                <a:gd name="connsiteX16" fmla="*/ 1086452 w 3764681"/>
                <a:gd name="connsiteY16" fmla="*/ 1992429 h 2848750"/>
                <a:gd name="connsiteX17" fmla="*/ 1136984 w 3764681"/>
                <a:gd name="connsiteY17" fmla="*/ 1923849 h 2848750"/>
                <a:gd name="connsiteX18" fmla="*/ 1234440 w 3764681"/>
                <a:gd name="connsiteY18" fmla="*/ 1848050 h 2848750"/>
                <a:gd name="connsiteX19" fmla="*/ 1313849 w 3764681"/>
                <a:gd name="connsiteY19" fmla="*/ 1848050 h 2848750"/>
                <a:gd name="connsiteX20" fmla="*/ 1451009 w 3764681"/>
                <a:gd name="connsiteY20" fmla="*/ 1848050 h 2848750"/>
                <a:gd name="connsiteX21" fmla="*/ 1541245 w 3764681"/>
                <a:gd name="connsiteY21" fmla="*/ 1848050 h 2848750"/>
                <a:gd name="connsiteX22" fmla="*/ 1609825 w 3764681"/>
                <a:gd name="connsiteY22" fmla="*/ 1739766 h 2848750"/>
                <a:gd name="connsiteX23" fmla="*/ 1700062 w 3764681"/>
                <a:gd name="connsiteY23" fmla="*/ 1555683 h 2848750"/>
                <a:gd name="connsiteX24" fmla="*/ 1768642 w 3764681"/>
                <a:gd name="connsiteY24" fmla="*/ 1479884 h 2848750"/>
                <a:gd name="connsiteX25" fmla="*/ 1819175 w 3764681"/>
                <a:gd name="connsiteY25" fmla="*/ 1364381 h 2848750"/>
                <a:gd name="connsiteX26" fmla="*/ 2006867 w 3764681"/>
                <a:gd name="connsiteY26" fmla="*/ 1176688 h 2848750"/>
                <a:gd name="connsiteX27" fmla="*/ 2165684 w 3764681"/>
                <a:gd name="connsiteY27" fmla="*/ 1176688 h 2848750"/>
                <a:gd name="connsiteX28" fmla="*/ 2223436 w 3764681"/>
                <a:gd name="connsiteY28" fmla="*/ 1155032 h 2848750"/>
                <a:gd name="connsiteX29" fmla="*/ 2292016 w 3764681"/>
                <a:gd name="connsiteY29" fmla="*/ 1118937 h 2848750"/>
                <a:gd name="connsiteX30" fmla="*/ 2458052 w 3764681"/>
                <a:gd name="connsiteY30" fmla="*/ 1111718 h 2848750"/>
                <a:gd name="connsiteX31" fmla="*/ 2537460 w 3764681"/>
                <a:gd name="connsiteY31" fmla="*/ 963729 h 2848750"/>
                <a:gd name="connsiteX32" fmla="*/ 2595212 w 3764681"/>
                <a:gd name="connsiteY32" fmla="*/ 848226 h 2848750"/>
                <a:gd name="connsiteX33" fmla="*/ 2692667 w 3764681"/>
                <a:gd name="connsiteY33" fmla="*/ 700238 h 2848750"/>
                <a:gd name="connsiteX34" fmla="*/ 2800952 w 3764681"/>
                <a:gd name="connsiteY34" fmla="*/ 631658 h 2848750"/>
                <a:gd name="connsiteX35" fmla="*/ 2920064 w 3764681"/>
                <a:gd name="connsiteY35" fmla="*/ 631658 h 2848750"/>
                <a:gd name="connsiteX36" fmla="*/ 2999473 w 3764681"/>
                <a:gd name="connsiteY36" fmla="*/ 545031 h 2848750"/>
                <a:gd name="connsiteX37" fmla="*/ 3089710 w 3764681"/>
                <a:gd name="connsiteY37" fmla="*/ 353728 h 2848750"/>
                <a:gd name="connsiteX38" fmla="*/ 3118585 w 3764681"/>
                <a:gd name="connsiteY38" fmla="*/ 353728 h 2848750"/>
                <a:gd name="connsiteX39" fmla="*/ 3216041 w 3764681"/>
                <a:gd name="connsiteY39" fmla="*/ 353728 h 2848750"/>
                <a:gd name="connsiteX40" fmla="*/ 3353201 w 3764681"/>
                <a:gd name="connsiteY40" fmla="*/ 295977 h 2848750"/>
                <a:gd name="connsiteX41" fmla="*/ 3403734 w 3764681"/>
                <a:gd name="connsiteY41" fmla="*/ 245444 h 2848750"/>
                <a:gd name="connsiteX42" fmla="*/ 3472314 w 3764681"/>
                <a:gd name="connsiteY42" fmla="*/ 147988 h 2848750"/>
                <a:gd name="connsiteX43" fmla="*/ 3483142 w 3764681"/>
                <a:gd name="connsiteY43" fmla="*/ 104675 h 2848750"/>
                <a:gd name="connsiteX44" fmla="*/ 3540894 w 3764681"/>
                <a:gd name="connsiteY44" fmla="*/ 39704 h 2848750"/>
                <a:gd name="connsiteX45" fmla="*/ 3678054 w 3764681"/>
                <a:gd name="connsiteY45" fmla="*/ 39704 h 2848750"/>
                <a:gd name="connsiteX46" fmla="*/ 3764681 w 3764681"/>
                <a:gd name="connsiteY46" fmla="*/ 0 h 2848750"/>
                <a:gd name="connsiteX47" fmla="*/ 0 w 3764681"/>
                <a:gd name="connsiteY47" fmla="*/ 0 h 284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64681" h="2848750">
                  <a:moveTo>
                    <a:pt x="0" y="3609"/>
                  </a:moveTo>
                  <a:lnTo>
                    <a:pt x="0" y="2833437"/>
                  </a:lnTo>
                  <a:cubicBezTo>
                    <a:pt x="28876" y="2829827"/>
                    <a:pt x="64971" y="2826218"/>
                    <a:pt x="111894" y="2822608"/>
                  </a:cubicBezTo>
                  <a:cubicBezTo>
                    <a:pt x="238225" y="2811780"/>
                    <a:pt x="111894" y="2822608"/>
                    <a:pt x="231006" y="2833437"/>
                  </a:cubicBezTo>
                  <a:cubicBezTo>
                    <a:pt x="350119" y="2844265"/>
                    <a:pt x="231006" y="2833437"/>
                    <a:pt x="299586" y="2844265"/>
                  </a:cubicBezTo>
                  <a:cubicBezTo>
                    <a:pt x="368166" y="2855094"/>
                    <a:pt x="299586" y="2844265"/>
                    <a:pt x="425918" y="2833437"/>
                  </a:cubicBezTo>
                  <a:cubicBezTo>
                    <a:pt x="552250" y="2822608"/>
                    <a:pt x="425918" y="2833437"/>
                    <a:pt x="494498" y="2782904"/>
                  </a:cubicBezTo>
                  <a:cubicBezTo>
                    <a:pt x="563078" y="2732371"/>
                    <a:pt x="494498" y="2782904"/>
                    <a:pt x="573906" y="2754028"/>
                  </a:cubicBezTo>
                  <a:cubicBezTo>
                    <a:pt x="653315" y="2725153"/>
                    <a:pt x="642486" y="2699886"/>
                    <a:pt x="642486" y="2699886"/>
                  </a:cubicBezTo>
                  <a:lnTo>
                    <a:pt x="700238" y="2447223"/>
                  </a:lnTo>
                  <a:cubicBezTo>
                    <a:pt x="700238" y="2447223"/>
                    <a:pt x="700238" y="2447223"/>
                    <a:pt x="729114" y="2389471"/>
                  </a:cubicBezTo>
                  <a:cubicBezTo>
                    <a:pt x="757990" y="2331720"/>
                    <a:pt x="729114" y="2389471"/>
                    <a:pt x="779646" y="2299235"/>
                  </a:cubicBezTo>
                  <a:cubicBezTo>
                    <a:pt x="830179" y="2208998"/>
                    <a:pt x="779646" y="2299235"/>
                    <a:pt x="808522" y="2259530"/>
                  </a:cubicBezTo>
                  <a:cubicBezTo>
                    <a:pt x="837398" y="2219826"/>
                    <a:pt x="916806" y="2162075"/>
                    <a:pt x="967339" y="2140418"/>
                  </a:cubicBezTo>
                  <a:cubicBezTo>
                    <a:pt x="1017872" y="2122370"/>
                    <a:pt x="967339" y="2140418"/>
                    <a:pt x="1017872" y="2089885"/>
                  </a:cubicBezTo>
                  <a:cubicBezTo>
                    <a:pt x="1068404" y="2039353"/>
                    <a:pt x="1017872" y="2089885"/>
                    <a:pt x="1068404" y="2021305"/>
                  </a:cubicBezTo>
                  <a:cubicBezTo>
                    <a:pt x="1118937" y="1952725"/>
                    <a:pt x="1068404" y="2021305"/>
                    <a:pt x="1086452" y="1992429"/>
                  </a:cubicBezTo>
                  <a:cubicBezTo>
                    <a:pt x="1104499" y="1963554"/>
                    <a:pt x="1136984" y="1923849"/>
                    <a:pt x="1136984" y="1923849"/>
                  </a:cubicBezTo>
                  <a:cubicBezTo>
                    <a:pt x="1136984" y="1923849"/>
                    <a:pt x="1194736" y="1884145"/>
                    <a:pt x="1234440" y="1848050"/>
                  </a:cubicBezTo>
                  <a:cubicBezTo>
                    <a:pt x="1274144" y="1811956"/>
                    <a:pt x="1284973" y="1855269"/>
                    <a:pt x="1313849" y="1848050"/>
                  </a:cubicBezTo>
                  <a:cubicBezTo>
                    <a:pt x="1342724" y="1840832"/>
                    <a:pt x="1382428" y="1844441"/>
                    <a:pt x="1451009" y="1848050"/>
                  </a:cubicBezTo>
                  <a:cubicBezTo>
                    <a:pt x="1519588" y="1848050"/>
                    <a:pt x="1541245" y="1848050"/>
                    <a:pt x="1541245" y="1848050"/>
                  </a:cubicBezTo>
                  <a:cubicBezTo>
                    <a:pt x="1541245" y="1848050"/>
                    <a:pt x="1591778" y="1768642"/>
                    <a:pt x="1609825" y="1739766"/>
                  </a:cubicBezTo>
                  <a:cubicBezTo>
                    <a:pt x="1627873" y="1710890"/>
                    <a:pt x="1667577" y="1620654"/>
                    <a:pt x="1700062" y="1555683"/>
                  </a:cubicBezTo>
                  <a:cubicBezTo>
                    <a:pt x="1728938" y="1490713"/>
                    <a:pt x="1728938" y="1552074"/>
                    <a:pt x="1768642" y="1479884"/>
                  </a:cubicBezTo>
                  <a:cubicBezTo>
                    <a:pt x="1808346" y="1411304"/>
                    <a:pt x="1808346" y="1422133"/>
                    <a:pt x="1819175" y="1364381"/>
                  </a:cubicBezTo>
                  <a:cubicBezTo>
                    <a:pt x="1830003" y="1306629"/>
                    <a:pt x="1927459" y="1284973"/>
                    <a:pt x="2006867" y="1176688"/>
                  </a:cubicBezTo>
                  <a:cubicBezTo>
                    <a:pt x="2086276" y="1068404"/>
                    <a:pt x="2086276" y="1194736"/>
                    <a:pt x="2165684" y="1176688"/>
                  </a:cubicBezTo>
                  <a:cubicBezTo>
                    <a:pt x="2245093" y="1158641"/>
                    <a:pt x="2223436" y="1155032"/>
                    <a:pt x="2223436" y="1155032"/>
                  </a:cubicBezTo>
                  <a:cubicBezTo>
                    <a:pt x="2223436" y="1155032"/>
                    <a:pt x="2223436" y="1155032"/>
                    <a:pt x="2292016" y="1118937"/>
                  </a:cubicBezTo>
                  <a:cubicBezTo>
                    <a:pt x="2360596" y="1082842"/>
                    <a:pt x="2458052" y="1111718"/>
                    <a:pt x="2458052" y="1111718"/>
                  </a:cubicBezTo>
                  <a:cubicBezTo>
                    <a:pt x="2458052" y="1111718"/>
                    <a:pt x="2508584" y="996215"/>
                    <a:pt x="2537460" y="963729"/>
                  </a:cubicBezTo>
                  <a:cubicBezTo>
                    <a:pt x="2566336" y="931244"/>
                    <a:pt x="2577164" y="877102"/>
                    <a:pt x="2595212" y="848226"/>
                  </a:cubicBezTo>
                  <a:cubicBezTo>
                    <a:pt x="2613259" y="819351"/>
                    <a:pt x="2645744" y="750771"/>
                    <a:pt x="2692667" y="700238"/>
                  </a:cubicBezTo>
                  <a:cubicBezTo>
                    <a:pt x="2692667" y="700238"/>
                    <a:pt x="2750419" y="682190"/>
                    <a:pt x="2800952" y="631658"/>
                  </a:cubicBezTo>
                  <a:cubicBezTo>
                    <a:pt x="2851484" y="581125"/>
                    <a:pt x="2920064" y="631658"/>
                    <a:pt x="2920064" y="631658"/>
                  </a:cubicBezTo>
                  <a:lnTo>
                    <a:pt x="2999473" y="545031"/>
                  </a:lnTo>
                  <a:lnTo>
                    <a:pt x="3089710" y="353728"/>
                  </a:lnTo>
                  <a:cubicBezTo>
                    <a:pt x="3089710" y="353728"/>
                    <a:pt x="3089710" y="353728"/>
                    <a:pt x="3118585" y="353728"/>
                  </a:cubicBezTo>
                  <a:cubicBezTo>
                    <a:pt x="3147461" y="353728"/>
                    <a:pt x="3169118" y="364557"/>
                    <a:pt x="3216041" y="353728"/>
                  </a:cubicBezTo>
                  <a:cubicBezTo>
                    <a:pt x="3266574" y="342900"/>
                    <a:pt x="3284621" y="342900"/>
                    <a:pt x="3353201" y="295977"/>
                  </a:cubicBezTo>
                  <a:lnTo>
                    <a:pt x="3403734" y="245444"/>
                  </a:lnTo>
                  <a:lnTo>
                    <a:pt x="3472314" y="147988"/>
                  </a:lnTo>
                  <a:cubicBezTo>
                    <a:pt x="3472314" y="147988"/>
                    <a:pt x="3472314" y="147988"/>
                    <a:pt x="3483142" y="104675"/>
                  </a:cubicBezTo>
                  <a:cubicBezTo>
                    <a:pt x="3493971" y="61361"/>
                    <a:pt x="3483142" y="104675"/>
                    <a:pt x="3540894" y="39704"/>
                  </a:cubicBezTo>
                  <a:cubicBezTo>
                    <a:pt x="3540894" y="39704"/>
                    <a:pt x="3591426" y="50533"/>
                    <a:pt x="3678054" y="39704"/>
                  </a:cubicBezTo>
                  <a:cubicBezTo>
                    <a:pt x="3746634" y="32485"/>
                    <a:pt x="3750243" y="18047"/>
                    <a:pt x="376468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39000"/>
              </a:srgbClr>
            </a:solidFill>
            <a:ln w="360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37E7E3A-A353-4D17-A215-ECCA5E976F3F}"/>
                </a:ext>
              </a:extLst>
            </p:cNvPr>
            <p:cNvSpPr/>
            <p:nvPr/>
          </p:nvSpPr>
          <p:spPr>
            <a:xfrm>
              <a:off x="0" y="-4010"/>
              <a:ext cx="3616692" cy="2703495"/>
            </a:xfrm>
            <a:custGeom>
              <a:avLst/>
              <a:gdLst>
                <a:gd name="connsiteX0" fmla="*/ 0 w 3616692"/>
                <a:gd name="connsiteY0" fmla="*/ 0 h 2703495"/>
                <a:gd name="connsiteX1" fmla="*/ 0 w 3616692"/>
                <a:gd name="connsiteY1" fmla="*/ 2703496 h 2703495"/>
                <a:gd name="connsiteX2" fmla="*/ 79408 w 3616692"/>
                <a:gd name="connsiteY2" fmla="*/ 2537460 h 2703495"/>
                <a:gd name="connsiteX3" fmla="*/ 147988 w 3616692"/>
                <a:gd name="connsiteY3" fmla="*/ 2465271 h 2703495"/>
                <a:gd name="connsiteX4" fmla="*/ 198521 w 3616692"/>
                <a:gd name="connsiteY4" fmla="*/ 2349767 h 2703495"/>
                <a:gd name="connsiteX5" fmla="*/ 386214 w 3616692"/>
                <a:gd name="connsiteY5" fmla="*/ 2162075 h 2703495"/>
                <a:gd name="connsiteX6" fmla="*/ 545031 w 3616692"/>
                <a:gd name="connsiteY6" fmla="*/ 2162075 h 2703495"/>
                <a:gd name="connsiteX7" fmla="*/ 602782 w 3616692"/>
                <a:gd name="connsiteY7" fmla="*/ 2140418 h 2703495"/>
                <a:gd name="connsiteX8" fmla="*/ 671362 w 3616692"/>
                <a:gd name="connsiteY8" fmla="*/ 2104323 h 2703495"/>
                <a:gd name="connsiteX9" fmla="*/ 837398 w 3616692"/>
                <a:gd name="connsiteY9" fmla="*/ 2097104 h 2703495"/>
                <a:gd name="connsiteX10" fmla="*/ 916806 w 3616692"/>
                <a:gd name="connsiteY10" fmla="*/ 1949116 h 2703495"/>
                <a:gd name="connsiteX11" fmla="*/ 974558 w 3616692"/>
                <a:gd name="connsiteY11" fmla="*/ 1833613 h 2703495"/>
                <a:gd name="connsiteX12" fmla="*/ 1072014 w 3616692"/>
                <a:gd name="connsiteY12" fmla="*/ 1685624 h 2703495"/>
                <a:gd name="connsiteX13" fmla="*/ 1180298 w 3616692"/>
                <a:gd name="connsiteY13" fmla="*/ 1617044 h 2703495"/>
                <a:gd name="connsiteX14" fmla="*/ 1299411 w 3616692"/>
                <a:gd name="connsiteY14" fmla="*/ 1617044 h 2703495"/>
                <a:gd name="connsiteX15" fmla="*/ 1378819 w 3616692"/>
                <a:gd name="connsiteY15" fmla="*/ 1530417 h 2703495"/>
                <a:gd name="connsiteX16" fmla="*/ 1469056 w 3616692"/>
                <a:gd name="connsiteY16" fmla="*/ 1339115 h 2703495"/>
                <a:gd name="connsiteX17" fmla="*/ 1497932 w 3616692"/>
                <a:gd name="connsiteY17" fmla="*/ 1339115 h 2703495"/>
                <a:gd name="connsiteX18" fmla="*/ 1595387 w 3616692"/>
                <a:gd name="connsiteY18" fmla="*/ 1339115 h 2703495"/>
                <a:gd name="connsiteX19" fmla="*/ 1732547 w 3616692"/>
                <a:gd name="connsiteY19" fmla="*/ 1281363 h 2703495"/>
                <a:gd name="connsiteX20" fmla="*/ 1783080 w 3616692"/>
                <a:gd name="connsiteY20" fmla="*/ 1230830 h 2703495"/>
                <a:gd name="connsiteX21" fmla="*/ 1851660 w 3616692"/>
                <a:gd name="connsiteY21" fmla="*/ 1133375 h 2703495"/>
                <a:gd name="connsiteX22" fmla="*/ 1862488 w 3616692"/>
                <a:gd name="connsiteY22" fmla="*/ 1090061 h 2703495"/>
                <a:gd name="connsiteX23" fmla="*/ 1920240 w 3616692"/>
                <a:gd name="connsiteY23" fmla="*/ 1025090 h 2703495"/>
                <a:gd name="connsiteX24" fmla="*/ 2057400 w 3616692"/>
                <a:gd name="connsiteY24" fmla="*/ 1025090 h 2703495"/>
                <a:gd name="connsiteX25" fmla="*/ 2165684 w 3616692"/>
                <a:gd name="connsiteY25" fmla="*/ 963729 h 2703495"/>
                <a:gd name="connsiteX26" fmla="*/ 2216217 w 3616692"/>
                <a:gd name="connsiteY26" fmla="*/ 960120 h 2703495"/>
                <a:gd name="connsiteX27" fmla="*/ 2266750 w 3616692"/>
                <a:gd name="connsiteY27" fmla="*/ 869883 h 2703495"/>
                <a:gd name="connsiteX28" fmla="*/ 2266750 w 3616692"/>
                <a:gd name="connsiteY28" fmla="*/ 819351 h 2703495"/>
                <a:gd name="connsiteX29" fmla="*/ 2356987 w 3616692"/>
                <a:gd name="connsiteY29" fmla="*/ 721895 h 2703495"/>
                <a:gd name="connsiteX30" fmla="*/ 2396691 w 3616692"/>
                <a:gd name="connsiteY30" fmla="*/ 750770 h 2703495"/>
                <a:gd name="connsiteX31" fmla="*/ 2555508 w 3616692"/>
                <a:gd name="connsiteY31" fmla="*/ 664143 h 2703495"/>
                <a:gd name="connsiteX32" fmla="*/ 2645744 w 3616692"/>
                <a:gd name="connsiteY32" fmla="*/ 664143 h 2703495"/>
                <a:gd name="connsiteX33" fmla="*/ 2685449 w 3616692"/>
                <a:gd name="connsiteY33" fmla="*/ 613611 h 2703495"/>
                <a:gd name="connsiteX34" fmla="*/ 2743200 w 3616692"/>
                <a:gd name="connsiteY34" fmla="*/ 519764 h 2703495"/>
                <a:gd name="connsiteX35" fmla="*/ 2822608 w 3616692"/>
                <a:gd name="connsiteY35" fmla="*/ 425918 h 2703495"/>
                <a:gd name="connsiteX36" fmla="*/ 2959769 w 3616692"/>
                <a:gd name="connsiteY36" fmla="*/ 357338 h 2703495"/>
                <a:gd name="connsiteX37" fmla="*/ 3028349 w 3616692"/>
                <a:gd name="connsiteY37" fmla="*/ 357338 h 2703495"/>
                <a:gd name="connsiteX38" fmla="*/ 3154680 w 3616692"/>
                <a:gd name="connsiteY38" fmla="*/ 317634 h 2703495"/>
                <a:gd name="connsiteX39" fmla="*/ 3194384 w 3616692"/>
                <a:gd name="connsiteY39" fmla="*/ 259882 h 2703495"/>
                <a:gd name="connsiteX40" fmla="*/ 3262964 w 3616692"/>
                <a:gd name="connsiteY40" fmla="*/ 151598 h 2703495"/>
                <a:gd name="connsiteX41" fmla="*/ 3313497 w 3616692"/>
                <a:gd name="connsiteY41" fmla="*/ 151598 h 2703495"/>
                <a:gd name="connsiteX42" fmla="*/ 3432610 w 3616692"/>
                <a:gd name="connsiteY42" fmla="*/ 111894 h 2703495"/>
                <a:gd name="connsiteX43" fmla="*/ 3490361 w 3616692"/>
                <a:gd name="connsiteY43" fmla="*/ 7219 h 2703495"/>
                <a:gd name="connsiteX44" fmla="*/ 3587817 w 3616692"/>
                <a:gd name="connsiteY44" fmla="*/ 7219 h 2703495"/>
                <a:gd name="connsiteX45" fmla="*/ 3616693 w 3616692"/>
                <a:gd name="connsiteY45" fmla="*/ 0 h 2703495"/>
                <a:gd name="connsiteX46" fmla="*/ 0 w 3616692"/>
                <a:gd name="connsiteY46" fmla="*/ 0 h 2703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616692" h="2703495">
                  <a:moveTo>
                    <a:pt x="0" y="0"/>
                  </a:moveTo>
                  <a:lnTo>
                    <a:pt x="0" y="2703496"/>
                  </a:lnTo>
                  <a:cubicBezTo>
                    <a:pt x="21657" y="2663792"/>
                    <a:pt x="54142" y="2595212"/>
                    <a:pt x="79408" y="2537460"/>
                  </a:cubicBezTo>
                  <a:cubicBezTo>
                    <a:pt x="108284" y="2476099"/>
                    <a:pt x="108284" y="2533850"/>
                    <a:pt x="147988" y="2465271"/>
                  </a:cubicBezTo>
                  <a:cubicBezTo>
                    <a:pt x="187693" y="2396690"/>
                    <a:pt x="187693" y="2407519"/>
                    <a:pt x="198521" y="2349767"/>
                  </a:cubicBezTo>
                  <a:cubicBezTo>
                    <a:pt x="209349" y="2292016"/>
                    <a:pt x="306805" y="2270359"/>
                    <a:pt x="386214" y="2162075"/>
                  </a:cubicBezTo>
                  <a:cubicBezTo>
                    <a:pt x="465622" y="2053790"/>
                    <a:pt x="465622" y="2180122"/>
                    <a:pt x="545031" y="2162075"/>
                  </a:cubicBezTo>
                  <a:cubicBezTo>
                    <a:pt x="624439" y="2144027"/>
                    <a:pt x="602782" y="2140418"/>
                    <a:pt x="602782" y="2140418"/>
                  </a:cubicBezTo>
                  <a:cubicBezTo>
                    <a:pt x="602782" y="2140418"/>
                    <a:pt x="602782" y="2140418"/>
                    <a:pt x="671362" y="2104323"/>
                  </a:cubicBezTo>
                  <a:cubicBezTo>
                    <a:pt x="739942" y="2068228"/>
                    <a:pt x="837398" y="2097104"/>
                    <a:pt x="837398" y="2097104"/>
                  </a:cubicBezTo>
                  <a:cubicBezTo>
                    <a:pt x="837398" y="2097104"/>
                    <a:pt x="887931" y="1981601"/>
                    <a:pt x="916806" y="1949116"/>
                  </a:cubicBezTo>
                  <a:cubicBezTo>
                    <a:pt x="945682" y="1916630"/>
                    <a:pt x="956511" y="1862488"/>
                    <a:pt x="974558" y="1833613"/>
                  </a:cubicBezTo>
                  <a:cubicBezTo>
                    <a:pt x="992605" y="1804737"/>
                    <a:pt x="1025091" y="1736157"/>
                    <a:pt x="1072014" y="1685624"/>
                  </a:cubicBezTo>
                  <a:cubicBezTo>
                    <a:pt x="1072014" y="1685624"/>
                    <a:pt x="1129765" y="1667577"/>
                    <a:pt x="1180298" y="1617044"/>
                  </a:cubicBezTo>
                  <a:cubicBezTo>
                    <a:pt x="1230831" y="1566512"/>
                    <a:pt x="1299411" y="1617044"/>
                    <a:pt x="1299411" y="1617044"/>
                  </a:cubicBezTo>
                  <a:lnTo>
                    <a:pt x="1378819" y="1530417"/>
                  </a:lnTo>
                  <a:lnTo>
                    <a:pt x="1469056" y="1339115"/>
                  </a:lnTo>
                  <a:cubicBezTo>
                    <a:pt x="1469056" y="1339115"/>
                    <a:pt x="1469056" y="1339115"/>
                    <a:pt x="1497932" y="1339115"/>
                  </a:cubicBezTo>
                  <a:cubicBezTo>
                    <a:pt x="1526807" y="1339115"/>
                    <a:pt x="1548464" y="1349943"/>
                    <a:pt x="1595387" y="1339115"/>
                  </a:cubicBezTo>
                  <a:cubicBezTo>
                    <a:pt x="1645920" y="1328286"/>
                    <a:pt x="1663967" y="1328286"/>
                    <a:pt x="1732547" y="1281363"/>
                  </a:cubicBezTo>
                  <a:lnTo>
                    <a:pt x="1783080" y="1230830"/>
                  </a:lnTo>
                  <a:lnTo>
                    <a:pt x="1851660" y="1133375"/>
                  </a:lnTo>
                  <a:cubicBezTo>
                    <a:pt x="1851660" y="1133375"/>
                    <a:pt x="1851660" y="1133375"/>
                    <a:pt x="1862488" y="1090061"/>
                  </a:cubicBezTo>
                  <a:cubicBezTo>
                    <a:pt x="1873317" y="1046747"/>
                    <a:pt x="1862488" y="1090061"/>
                    <a:pt x="1920240" y="1025090"/>
                  </a:cubicBezTo>
                  <a:cubicBezTo>
                    <a:pt x="1920240" y="1025090"/>
                    <a:pt x="1970773" y="1035919"/>
                    <a:pt x="2057400" y="1025090"/>
                  </a:cubicBezTo>
                  <a:cubicBezTo>
                    <a:pt x="2147637" y="1014262"/>
                    <a:pt x="2125980" y="996215"/>
                    <a:pt x="2165684" y="963729"/>
                  </a:cubicBezTo>
                  <a:cubicBezTo>
                    <a:pt x="2205388" y="931244"/>
                    <a:pt x="2216217" y="960120"/>
                    <a:pt x="2216217" y="960120"/>
                  </a:cubicBezTo>
                  <a:lnTo>
                    <a:pt x="2266750" y="869883"/>
                  </a:lnTo>
                  <a:lnTo>
                    <a:pt x="2266750" y="819351"/>
                  </a:lnTo>
                  <a:lnTo>
                    <a:pt x="2356987" y="721895"/>
                  </a:lnTo>
                  <a:cubicBezTo>
                    <a:pt x="2356987" y="721895"/>
                    <a:pt x="2356987" y="721895"/>
                    <a:pt x="2396691" y="750770"/>
                  </a:cubicBezTo>
                  <a:cubicBezTo>
                    <a:pt x="2436395" y="779646"/>
                    <a:pt x="2515803" y="693019"/>
                    <a:pt x="2555508" y="664143"/>
                  </a:cubicBezTo>
                  <a:cubicBezTo>
                    <a:pt x="2595212" y="635267"/>
                    <a:pt x="2613259" y="674972"/>
                    <a:pt x="2645744" y="664143"/>
                  </a:cubicBezTo>
                  <a:cubicBezTo>
                    <a:pt x="2674620" y="653315"/>
                    <a:pt x="2685449" y="613611"/>
                    <a:pt x="2685449" y="613611"/>
                  </a:cubicBezTo>
                  <a:cubicBezTo>
                    <a:pt x="2685449" y="613611"/>
                    <a:pt x="2714324" y="573906"/>
                    <a:pt x="2743200" y="519764"/>
                  </a:cubicBezTo>
                  <a:cubicBezTo>
                    <a:pt x="2772076" y="465622"/>
                    <a:pt x="2793733" y="516155"/>
                    <a:pt x="2822608" y="425918"/>
                  </a:cubicBezTo>
                  <a:lnTo>
                    <a:pt x="2959769" y="357338"/>
                  </a:lnTo>
                  <a:cubicBezTo>
                    <a:pt x="2959769" y="357338"/>
                    <a:pt x="2999473" y="368166"/>
                    <a:pt x="3028349" y="357338"/>
                  </a:cubicBezTo>
                  <a:cubicBezTo>
                    <a:pt x="3057224" y="346509"/>
                    <a:pt x="3096929" y="346509"/>
                    <a:pt x="3154680" y="317634"/>
                  </a:cubicBezTo>
                  <a:lnTo>
                    <a:pt x="3194384" y="259882"/>
                  </a:lnTo>
                  <a:lnTo>
                    <a:pt x="3262964" y="151598"/>
                  </a:lnTo>
                  <a:lnTo>
                    <a:pt x="3313497" y="151598"/>
                  </a:lnTo>
                  <a:lnTo>
                    <a:pt x="3432610" y="111894"/>
                  </a:lnTo>
                  <a:lnTo>
                    <a:pt x="3490361" y="7219"/>
                  </a:lnTo>
                  <a:cubicBezTo>
                    <a:pt x="3490361" y="7219"/>
                    <a:pt x="3540894" y="10828"/>
                    <a:pt x="3587817" y="7219"/>
                  </a:cubicBezTo>
                  <a:cubicBezTo>
                    <a:pt x="3598645" y="7219"/>
                    <a:pt x="3605864" y="3609"/>
                    <a:pt x="361669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AD1C8"/>
            </a:solidFill>
            <a:ln w="360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EF2A807-1888-4BA3-9653-8F744DFFBD82}"/>
                </a:ext>
              </a:extLst>
            </p:cNvPr>
            <p:cNvSpPr/>
            <p:nvPr/>
          </p:nvSpPr>
          <p:spPr>
            <a:xfrm>
              <a:off x="0" y="-11228"/>
              <a:ext cx="2938111" cy="2133198"/>
            </a:xfrm>
            <a:custGeom>
              <a:avLst/>
              <a:gdLst>
                <a:gd name="connsiteX0" fmla="*/ 0 w 2938111"/>
                <a:gd name="connsiteY0" fmla="*/ 7219 h 2133198"/>
                <a:gd name="connsiteX1" fmla="*/ 0 w 2938111"/>
                <a:gd name="connsiteY1" fmla="*/ 2133199 h 2133198"/>
                <a:gd name="connsiteX2" fmla="*/ 32485 w 2938111"/>
                <a:gd name="connsiteY2" fmla="*/ 2122370 h 2133198"/>
                <a:gd name="connsiteX3" fmla="*/ 129941 w 2938111"/>
                <a:gd name="connsiteY3" fmla="*/ 2122370 h 2133198"/>
                <a:gd name="connsiteX4" fmla="*/ 187693 w 2938111"/>
                <a:gd name="connsiteY4" fmla="*/ 2122370 h 2133198"/>
                <a:gd name="connsiteX5" fmla="*/ 375385 w 2938111"/>
                <a:gd name="connsiteY5" fmla="*/ 2097104 h 2133198"/>
                <a:gd name="connsiteX6" fmla="*/ 494498 w 2938111"/>
                <a:gd name="connsiteY6" fmla="*/ 2107933 h 2133198"/>
                <a:gd name="connsiteX7" fmla="*/ 563078 w 2938111"/>
                <a:gd name="connsiteY7" fmla="*/ 2118761 h 2133198"/>
                <a:gd name="connsiteX8" fmla="*/ 689410 w 2938111"/>
                <a:gd name="connsiteY8" fmla="*/ 2107933 h 2133198"/>
                <a:gd name="connsiteX9" fmla="*/ 757990 w 2938111"/>
                <a:gd name="connsiteY9" fmla="*/ 2057400 h 2133198"/>
                <a:gd name="connsiteX10" fmla="*/ 837398 w 2938111"/>
                <a:gd name="connsiteY10" fmla="*/ 2028524 h 2133198"/>
                <a:gd name="connsiteX11" fmla="*/ 905978 w 2938111"/>
                <a:gd name="connsiteY11" fmla="*/ 1974382 h 2133198"/>
                <a:gd name="connsiteX12" fmla="*/ 963730 w 2938111"/>
                <a:gd name="connsiteY12" fmla="*/ 1721719 h 2133198"/>
                <a:gd name="connsiteX13" fmla="*/ 992605 w 2938111"/>
                <a:gd name="connsiteY13" fmla="*/ 1663967 h 2133198"/>
                <a:gd name="connsiteX14" fmla="*/ 1043138 w 2938111"/>
                <a:gd name="connsiteY14" fmla="*/ 1573731 h 2133198"/>
                <a:gd name="connsiteX15" fmla="*/ 1072014 w 2938111"/>
                <a:gd name="connsiteY15" fmla="*/ 1534026 h 2133198"/>
                <a:gd name="connsiteX16" fmla="*/ 1230831 w 2938111"/>
                <a:gd name="connsiteY16" fmla="*/ 1414914 h 2133198"/>
                <a:gd name="connsiteX17" fmla="*/ 1281363 w 2938111"/>
                <a:gd name="connsiteY17" fmla="*/ 1364381 h 2133198"/>
                <a:gd name="connsiteX18" fmla="*/ 1331896 w 2938111"/>
                <a:gd name="connsiteY18" fmla="*/ 1295801 h 2133198"/>
                <a:gd name="connsiteX19" fmla="*/ 1349943 w 2938111"/>
                <a:gd name="connsiteY19" fmla="*/ 1266925 h 2133198"/>
                <a:gd name="connsiteX20" fmla="*/ 1400476 w 2938111"/>
                <a:gd name="connsiteY20" fmla="*/ 1198345 h 2133198"/>
                <a:gd name="connsiteX21" fmla="*/ 1497932 w 2938111"/>
                <a:gd name="connsiteY21" fmla="*/ 1122546 h 2133198"/>
                <a:gd name="connsiteX22" fmla="*/ 1577340 w 2938111"/>
                <a:gd name="connsiteY22" fmla="*/ 1122546 h 2133198"/>
                <a:gd name="connsiteX23" fmla="*/ 1714500 w 2938111"/>
                <a:gd name="connsiteY23" fmla="*/ 1122546 h 2133198"/>
                <a:gd name="connsiteX24" fmla="*/ 1804737 w 2938111"/>
                <a:gd name="connsiteY24" fmla="*/ 1122546 h 2133198"/>
                <a:gd name="connsiteX25" fmla="*/ 1873317 w 2938111"/>
                <a:gd name="connsiteY25" fmla="*/ 1014262 h 2133198"/>
                <a:gd name="connsiteX26" fmla="*/ 1963554 w 2938111"/>
                <a:gd name="connsiteY26" fmla="*/ 830179 h 2133198"/>
                <a:gd name="connsiteX27" fmla="*/ 2032134 w 2938111"/>
                <a:gd name="connsiteY27" fmla="*/ 754380 h 2133198"/>
                <a:gd name="connsiteX28" fmla="*/ 2082666 w 2938111"/>
                <a:gd name="connsiteY28" fmla="*/ 638877 h 2133198"/>
                <a:gd name="connsiteX29" fmla="*/ 2270359 w 2938111"/>
                <a:gd name="connsiteY29" fmla="*/ 451184 h 2133198"/>
                <a:gd name="connsiteX30" fmla="*/ 2429176 w 2938111"/>
                <a:gd name="connsiteY30" fmla="*/ 451184 h 2133198"/>
                <a:gd name="connsiteX31" fmla="*/ 2486928 w 2938111"/>
                <a:gd name="connsiteY31" fmla="*/ 429527 h 2133198"/>
                <a:gd name="connsiteX32" fmla="*/ 2555508 w 2938111"/>
                <a:gd name="connsiteY32" fmla="*/ 393433 h 2133198"/>
                <a:gd name="connsiteX33" fmla="*/ 2721543 w 2938111"/>
                <a:gd name="connsiteY33" fmla="*/ 386214 h 2133198"/>
                <a:gd name="connsiteX34" fmla="*/ 2800952 w 2938111"/>
                <a:gd name="connsiteY34" fmla="*/ 238225 h 2133198"/>
                <a:gd name="connsiteX35" fmla="*/ 2858703 w 2938111"/>
                <a:gd name="connsiteY35" fmla="*/ 122722 h 2133198"/>
                <a:gd name="connsiteX36" fmla="*/ 2938112 w 2938111"/>
                <a:gd name="connsiteY36" fmla="*/ 0 h 2133198"/>
                <a:gd name="connsiteX37" fmla="*/ 0 w 2938111"/>
                <a:gd name="connsiteY37" fmla="*/ 0 h 2133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938111" h="2133198">
                  <a:moveTo>
                    <a:pt x="0" y="7219"/>
                  </a:moveTo>
                  <a:lnTo>
                    <a:pt x="0" y="2133199"/>
                  </a:lnTo>
                  <a:cubicBezTo>
                    <a:pt x="10828" y="2129589"/>
                    <a:pt x="18047" y="2125980"/>
                    <a:pt x="32485" y="2122370"/>
                  </a:cubicBezTo>
                  <a:cubicBezTo>
                    <a:pt x="129941" y="2086276"/>
                    <a:pt x="101065" y="2147637"/>
                    <a:pt x="129941" y="2122370"/>
                  </a:cubicBezTo>
                  <a:cubicBezTo>
                    <a:pt x="158817" y="2097104"/>
                    <a:pt x="187693" y="2122370"/>
                    <a:pt x="187693" y="2122370"/>
                  </a:cubicBezTo>
                  <a:cubicBezTo>
                    <a:pt x="187693" y="2122370"/>
                    <a:pt x="245444" y="2107933"/>
                    <a:pt x="375385" y="2097104"/>
                  </a:cubicBezTo>
                  <a:cubicBezTo>
                    <a:pt x="501717" y="2086276"/>
                    <a:pt x="375385" y="2097104"/>
                    <a:pt x="494498" y="2107933"/>
                  </a:cubicBezTo>
                  <a:cubicBezTo>
                    <a:pt x="613611" y="2118761"/>
                    <a:pt x="494498" y="2107933"/>
                    <a:pt x="563078" y="2118761"/>
                  </a:cubicBezTo>
                  <a:cubicBezTo>
                    <a:pt x="631658" y="2129589"/>
                    <a:pt x="563078" y="2118761"/>
                    <a:pt x="689410" y="2107933"/>
                  </a:cubicBezTo>
                  <a:cubicBezTo>
                    <a:pt x="815741" y="2097104"/>
                    <a:pt x="689410" y="2107933"/>
                    <a:pt x="757990" y="2057400"/>
                  </a:cubicBezTo>
                  <a:cubicBezTo>
                    <a:pt x="826569" y="2006867"/>
                    <a:pt x="757990" y="2057400"/>
                    <a:pt x="837398" y="2028524"/>
                  </a:cubicBezTo>
                  <a:cubicBezTo>
                    <a:pt x="916806" y="1999648"/>
                    <a:pt x="905978" y="1974382"/>
                    <a:pt x="905978" y="1974382"/>
                  </a:cubicBezTo>
                  <a:lnTo>
                    <a:pt x="963730" y="1721719"/>
                  </a:lnTo>
                  <a:cubicBezTo>
                    <a:pt x="963730" y="1721719"/>
                    <a:pt x="963730" y="1721719"/>
                    <a:pt x="992605" y="1663967"/>
                  </a:cubicBezTo>
                  <a:cubicBezTo>
                    <a:pt x="1021481" y="1606216"/>
                    <a:pt x="992605" y="1663967"/>
                    <a:pt x="1043138" y="1573731"/>
                  </a:cubicBezTo>
                  <a:cubicBezTo>
                    <a:pt x="1093671" y="1483494"/>
                    <a:pt x="1043138" y="1573731"/>
                    <a:pt x="1072014" y="1534026"/>
                  </a:cubicBezTo>
                  <a:cubicBezTo>
                    <a:pt x="1100890" y="1494322"/>
                    <a:pt x="1180298" y="1436570"/>
                    <a:pt x="1230831" y="1414914"/>
                  </a:cubicBezTo>
                  <a:cubicBezTo>
                    <a:pt x="1281363" y="1396866"/>
                    <a:pt x="1230831" y="1414914"/>
                    <a:pt x="1281363" y="1364381"/>
                  </a:cubicBezTo>
                  <a:cubicBezTo>
                    <a:pt x="1331896" y="1313848"/>
                    <a:pt x="1281363" y="1364381"/>
                    <a:pt x="1331896" y="1295801"/>
                  </a:cubicBezTo>
                  <a:cubicBezTo>
                    <a:pt x="1382428" y="1227221"/>
                    <a:pt x="1331896" y="1295801"/>
                    <a:pt x="1349943" y="1266925"/>
                  </a:cubicBezTo>
                  <a:cubicBezTo>
                    <a:pt x="1367991" y="1238049"/>
                    <a:pt x="1400476" y="1198345"/>
                    <a:pt x="1400476" y="1198345"/>
                  </a:cubicBezTo>
                  <a:cubicBezTo>
                    <a:pt x="1400476" y="1198345"/>
                    <a:pt x="1458227" y="1158641"/>
                    <a:pt x="1497932" y="1122546"/>
                  </a:cubicBezTo>
                  <a:cubicBezTo>
                    <a:pt x="1537636" y="1086452"/>
                    <a:pt x="1548464" y="1129765"/>
                    <a:pt x="1577340" y="1122546"/>
                  </a:cubicBezTo>
                  <a:cubicBezTo>
                    <a:pt x="1606216" y="1115327"/>
                    <a:pt x="1645920" y="1118937"/>
                    <a:pt x="1714500" y="1122546"/>
                  </a:cubicBezTo>
                  <a:cubicBezTo>
                    <a:pt x="1783080" y="1122546"/>
                    <a:pt x="1804737" y="1122546"/>
                    <a:pt x="1804737" y="1122546"/>
                  </a:cubicBezTo>
                  <a:cubicBezTo>
                    <a:pt x="1804737" y="1122546"/>
                    <a:pt x="1855270" y="1043138"/>
                    <a:pt x="1873317" y="1014262"/>
                  </a:cubicBezTo>
                  <a:cubicBezTo>
                    <a:pt x="1891364" y="985386"/>
                    <a:pt x="1931068" y="895149"/>
                    <a:pt x="1963554" y="830179"/>
                  </a:cubicBezTo>
                  <a:cubicBezTo>
                    <a:pt x="1992430" y="765208"/>
                    <a:pt x="1992430" y="826569"/>
                    <a:pt x="2032134" y="754380"/>
                  </a:cubicBezTo>
                  <a:cubicBezTo>
                    <a:pt x="2071838" y="685800"/>
                    <a:pt x="2071838" y="696628"/>
                    <a:pt x="2082666" y="638877"/>
                  </a:cubicBezTo>
                  <a:cubicBezTo>
                    <a:pt x="2093495" y="581125"/>
                    <a:pt x="2190951" y="559468"/>
                    <a:pt x="2270359" y="451184"/>
                  </a:cubicBezTo>
                  <a:cubicBezTo>
                    <a:pt x="2349767" y="342900"/>
                    <a:pt x="2349767" y="469232"/>
                    <a:pt x="2429176" y="451184"/>
                  </a:cubicBezTo>
                  <a:cubicBezTo>
                    <a:pt x="2508584" y="433137"/>
                    <a:pt x="2486928" y="429527"/>
                    <a:pt x="2486928" y="429527"/>
                  </a:cubicBezTo>
                  <a:cubicBezTo>
                    <a:pt x="2486928" y="429527"/>
                    <a:pt x="2486928" y="429527"/>
                    <a:pt x="2555508" y="393433"/>
                  </a:cubicBezTo>
                  <a:cubicBezTo>
                    <a:pt x="2624087" y="357338"/>
                    <a:pt x="2721543" y="386214"/>
                    <a:pt x="2721543" y="386214"/>
                  </a:cubicBezTo>
                  <a:cubicBezTo>
                    <a:pt x="2721543" y="386214"/>
                    <a:pt x="2772076" y="270711"/>
                    <a:pt x="2800952" y="238225"/>
                  </a:cubicBezTo>
                  <a:cubicBezTo>
                    <a:pt x="2829828" y="205740"/>
                    <a:pt x="2840656" y="151598"/>
                    <a:pt x="2858703" y="122722"/>
                  </a:cubicBezTo>
                  <a:cubicBezTo>
                    <a:pt x="2876751" y="97456"/>
                    <a:pt x="2898408" y="43314"/>
                    <a:pt x="293811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360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D8EB042A-5081-4737-8C87-B9C4FB958383}"/>
              </a:ext>
            </a:extLst>
          </p:cNvPr>
          <p:cNvSpPr txBox="1"/>
          <p:nvPr/>
        </p:nvSpPr>
        <p:spPr>
          <a:xfrm>
            <a:off x="1840781" y="774052"/>
            <a:ext cx="2977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6629670-5584-423A-B189-2375FCD36FDB}"/>
              </a:ext>
            </a:extLst>
          </p:cNvPr>
          <p:cNvSpPr txBox="1"/>
          <p:nvPr/>
        </p:nvSpPr>
        <p:spPr>
          <a:xfrm>
            <a:off x="1976883" y="514674"/>
            <a:ext cx="2705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C606A66-5AA6-4CD9-96CE-57DC1E7148FC}"/>
              </a:ext>
            </a:extLst>
          </p:cNvPr>
          <p:cNvSpPr txBox="1"/>
          <p:nvPr/>
        </p:nvSpPr>
        <p:spPr>
          <a:xfrm>
            <a:off x="1097280" y="1619818"/>
            <a:ext cx="4135327" cy="1008047"/>
          </a:xfrm>
          <a:prstGeom prst="rect">
            <a:avLst/>
          </a:prstGeom>
          <a:noFill/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0" dirty="0">
                <a:solidFill>
                  <a:schemeClr val="accent2"/>
                </a:solidFill>
                <a:effectLst>
                  <a:outerShdw blurRad="50800" dist="38100" dir="5400000" algn="t" rotWithShape="0">
                    <a:prstClr val="black">
                      <a:alpha val="25000"/>
                    </a:prstClr>
                  </a:outerShdw>
                </a:effectLst>
                <a:latin typeface="Montserrat Black" panose="00000A00000000000000" pitchFamily="2" charset="0"/>
                <a:cs typeface="Arial"/>
                <a:sym typeface="Arial"/>
                <a:rtl val="0"/>
              </a:rPr>
              <a:t>EASY</a:t>
            </a:r>
            <a:endParaRPr lang="en-US" sz="6000" spc="0" baseline="0" dirty="0">
              <a:solidFill>
                <a:schemeClr val="accent2"/>
              </a:solidFill>
              <a:effectLst>
                <a:outerShdw blurRad="50800" dist="38100" dir="5400000" algn="t" rotWithShape="0">
                  <a:prstClr val="black">
                    <a:alpha val="25000"/>
                  </a:prstClr>
                </a:outerShdw>
              </a:effectLst>
              <a:latin typeface="Montserrat Black" panose="00000A00000000000000" pitchFamily="2" charset="0"/>
              <a:cs typeface="Arial"/>
              <a:sym typeface="Arial"/>
              <a:rtl val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95B8B4A-9CD6-4019-A731-2E79B80744BF}"/>
              </a:ext>
            </a:extLst>
          </p:cNvPr>
          <p:cNvSpPr txBox="1"/>
          <p:nvPr/>
        </p:nvSpPr>
        <p:spPr>
          <a:xfrm>
            <a:off x="1097280" y="2378797"/>
            <a:ext cx="3719369" cy="595106"/>
          </a:xfrm>
          <a:prstGeom prst="rect">
            <a:avLst/>
          </a:prstGeom>
          <a:noFill/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spc="1000" dirty="0">
                <a:ln w="19050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  <a:cs typeface="Arial"/>
                <a:sym typeface="Arial"/>
                <a:rtl val="0"/>
              </a:rPr>
              <a:t>EDITING.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CE0334A-DD76-49BA-B1AC-E8F48A84FD1B}"/>
              </a:ext>
            </a:extLst>
          </p:cNvPr>
          <p:cNvSpPr txBox="1"/>
          <p:nvPr/>
        </p:nvSpPr>
        <p:spPr>
          <a:xfrm>
            <a:off x="1097280" y="2896225"/>
            <a:ext cx="50596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consectetuer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, sed diam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nonummy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nibh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euismod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tincidunt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ut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laoreet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dolore magna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aliquam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erat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volutpat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. </a:t>
            </a:r>
          </a:p>
        </p:txBody>
      </p:sp>
      <p:sp>
        <p:nvSpPr>
          <p:cNvPr id="24" name="Isosceles Triangle 23">
            <a:extLst>
              <a:ext uri="{FF2B5EF4-FFF2-40B4-BE49-F238E27FC236}">
                <a16:creationId xmlns:a16="http://schemas.microsoft.com/office/drawing/2014/main" id="{14F02711-4B80-420C-9821-C72D582BA09C}"/>
              </a:ext>
            </a:extLst>
          </p:cNvPr>
          <p:cNvSpPr/>
          <p:nvPr/>
        </p:nvSpPr>
        <p:spPr>
          <a:xfrm>
            <a:off x="3310606" y="10500426"/>
            <a:ext cx="236785" cy="204125"/>
          </a:xfrm>
          <a:prstGeom prst="triangle">
            <a:avLst/>
          </a:prstGeom>
          <a:solidFill>
            <a:schemeClr val="bg1"/>
          </a:solidFill>
          <a:ln>
            <a:noFill/>
          </a:ln>
          <a:effectLst>
            <a:outerShdw blurRad="25400" dist="254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5" name="Isosceles Triangle 24">
            <a:extLst>
              <a:ext uri="{FF2B5EF4-FFF2-40B4-BE49-F238E27FC236}">
                <a16:creationId xmlns:a16="http://schemas.microsoft.com/office/drawing/2014/main" id="{1AAA165E-748A-4F90-9929-2AADB2F73257}"/>
              </a:ext>
            </a:extLst>
          </p:cNvPr>
          <p:cNvSpPr/>
          <p:nvPr/>
        </p:nvSpPr>
        <p:spPr>
          <a:xfrm>
            <a:off x="3310606" y="10617565"/>
            <a:ext cx="236785" cy="204125"/>
          </a:xfrm>
          <a:prstGeom prst="triangle">
            <a:avLst/>
          </a:prstGeom>
          <a:solidFill>
            <a:schemeClr val="bg1"/>
          </a:solidFill>
          <a:ln>
            <a:noFill/>
          </a:ln>
          <a:effectLst>
            <a:outerShdw blurRad="25400" dist="254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B70BD30-2C85-4361-A772-F5B425F4F286}"/>
              </a:ext>
            </a:extLst>
          </p:cNvPr>
          <p:cNvSpPr txBox="1"/>
          <p:nvPr/>
        </p:nvSpPr>
        <p:spPr>
          <a:xfrm>
            <a:off x="2578446" y="10821690"/>
            <a:ext cx="17011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Swipe up</a:t>
            </a:r>
          </a:p>
        </p:txBody>
      </p:sp>
      <p:grpSp>
        <p:nvGrpSpPr>
          <p:cNvPr id="27" name="Graphic 52">
            <a:extLst>
              <a:ext uri="{FF2B5EF4-FFF2-40B4-BE49-F238E27FC236}">
                <a16:creationId xmlns:a16="http://schemas.microsoft.com/office/drawing/2014/main" id="{E6AA13AD-2D63-49C3-A2DF-C7ECD99DB0BC}"/>
              </a:ext>
            </a:extLst>
          </p:cNvPr>
          <p:cNvGrpSpPr/>
          <p:nvPr/>
        </p:nvGrpSpPr>
        <p:grpSpPr>
          <a:xfrm rot="900000">
            <a:off x="192266" y="11174666"/>
            <a:ext cx="1710976" cy="1710976"/>
            <a:chOff x="3143249" y="5810249"/>
            <a:chExt cx="1274650" cy="1274650"/>
          </a:xfrm>
          <a:solidFill>
            <a:schemeClr val="accent1"/>
          </a:solidFill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C149F04B-973A-46D7-A0A0-C615FAAFCAF0}"/>
                </a:ext>
              </a:extLst>
            </p:cNvPr>
            <p:cNvSpPr/>
            <p:nvPr/>
          </p:nvSpPr>
          <p:spPr>
            <a:xfrm>
              <a:off x="3143249" y="5810249"/>
              <a:ext cx="1274650" cy="1274650"/>
            </a:xfrm>
            <a:custGeom>
              <a:avLst/>
              <a:gdLst>
                <a:gd name="connsiteX0" fmla="*/ 1274650 w 1274650"/>
                <a:gd name="connsiteY0" fmla="*/ 637325 h 1274650"/>
                <a:gd name="connsiteX1" fmla="*/ 637325 w 1274650"/>
                <a:gd name="connsiteY1" fmla="*/ 1274650 h 1274650"/>
                <a:gd name="connsiteX2" fmla="*/ 0 w 1274650"/>
                <a:gd name="connsiteY2" fmla="*/ 637325 h 1274650"/>
                <a:gd name="connsiteX3" fmla="*/ 637325 w 1274650"/>
                <a:gd name="connsiteY3" fmla="*/ 0 h 1274650"/>
                <a:gd name="connsiteX4" fmla="*/ 1274650 w 1274650"/>
                <a:gd name="connsiteY4" fmla="*/ 637325 h 12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650" h="1274650">
                  <a:moveTo>
                    <a:pt x="1274650" y="637325"/>
                  </a:moveTo>
                  <a:cubicBezTo>
                    <a:pt x="1274650" y="989310"/>
                    <a:pt x="989310" y="1274650"/>
                    <a:pt x="637325" y="1274650"/>
                  </a:cubicBezTo>
                  <a:cubicBezTo>
                    <a:pt x="285340" y="1274650"/>
                    <a:pt x="0" y="989310"/>
                    <a:pt x="0" y="637325"/>
                  </a:cubicBezTo>
                  <a:cubicBezTo>
                    <a:pt x="0" y="285340"/>
                    <a:pt x="285340" y="0"/>
                    <a:pt x="637325" y="0"/>
                  </a:cubicBezTo>
                  <a:cubicBezTo>
                    <a:pt x="989310" y="0"/>
                    <a:pt x="1274650" y="285340"/>
                    <a:pt x="1274650" y="637325"/>
                  </a:cubicBezTo>
                  <a:close/>
                </a:path>
              </a:pathLst>
            </a:custGeom>
            <a:noFill/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29B03AC1-BE67-4E4F-9614-2814E4CD9AAF}"/>
                </a:ext>
              </a:extLst>
            </p:cNvPr>
            <p:cNvSpPr/>
            <p:nvPr/>
          </p:nvSpPr>
          <p:spPr>
            <a:xfrm>
              <a:off x="3814792" y="5810249"/>
              <a:ext cx="603106" cy="603106"/>
            </a:xfrm>
            <a:custGeom>
              <a:avLst/>
              <a:gdLst>
                <a:gd name="connsiteX0" fmla="*/ 603106 w 603106"/>
                <a:gd name="connsiteY0" fmla="*/ 603106 h 603106"/>
                <a:gd name="connsiteX1" fmla="*/ 406348 w 603106"/>
                <a:gd name="connsiteY1" fmla="*/ 603106 h 603106"/>
                <a:gd name="connsiteX2" fmla="*/ 0 w 603106"/>
                <a:gd name="connsiteY2" fmla="*/ 196758 h 603106"/>
                <a:gd name="connsiteX3" fmla="*/ 0 w 603106"/>
                <a:gd name="connsiteY3" fmla="*/ 0 h 603106"/>
                <a:gd name="connsiteX4" fmla="*/ 603106 w 603106"/>
                <a:gd name="connsiteY4" fmla="*/ 603106 h 603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106" h="603106">
                  <a:moveTo>
                    <a:pt x="603106" y="603106"/>
                  </a:moveTo>
                  <a:lnTo>
                    <a:pt x="406348" y="603106"/>
                  </a:lnTo>
                  <a:cubicBezTo>
                    <a:pt x="406348" y="378546"/>
                    <a:pt x="224561" y="196758"/>
                    <a:pt x="0" y="196758"/>
                  </a:cubicBezTo>
                  <a:lnTo>
                    <a:pt x="0" y="0"/>
                  </a:lnTo>
                  <a:cubicBezTo>
                    <a:pt x="333633" y="0"/>
                    <a:pt x="603106" y="271612"/>
                    <a:pt x="603106" y="603106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B21F50AC-77F4-420C-ABDD-AFB57C91D83D}"/>
              </a:ext>
            </a:extLst>
          </p:cNvPr>
          <p:cNvSpPr/>
          <p:nvPr/>
        </p:nvSpPr>
        <p:spPr>
          <a:xfrm>
            <a:off x="5321694" y="5303929"/>
            <a:ext cx="82298" cy="1782359"/>
          </a:xfrm>
          <a:custGeom>
            <a:avLst/>
            <a:gdLst>
              <a:gd name="connsiteX0" fmla="*/ 41150 w 82298"/>
              <a:gd name="connsiteY0" fmla="*/ 1700062 h 1782359"/>
              <a:gd name="connsiteX1" fmla="*/ 82298 w 82298"/>
              <a:gd name="connsiteY1" fmla="*/ 1741210 h 1782359"/>
              <a:gd name="connsiteX2" fmla="*/ 41150 w 82298"/>
              <a:gd name="connsiteY2" fmla="*/ 1782359 h 1782359"/>
              <a:gd name="connsiteX3" fmla="*/ 0 w 82298"/>
              <a:gd name="connsiteY3" fmla="*/ 1741210 h 1782359"/>
              <a:gd name="connsiteX4" fmla="*/ 41150 w 82298"/>
              <a:gd name="connsiteY4" fmla="*/ 1700062 h 1782359"/>
              <a:gd name="connsiteX5" fmla="*/ 41150 w 82298"/>
              <a:gd name="connsiteY5" fmla="*/ 1418523 h 1782359"/>
              <a:gd name="connsiteX6" fmla="*/ 82298 w 82298"/>
              <a:gd name="connsiteY6" fmla="*/ 1459671 h 1782359"/>
              <a:gd name="connsiteX7" fmla="*/ 41150 w 82298"/>
              <a:gd name="connsiteY7" fmla="*/ 1500820 h 1782359"/>
              <a:gd name="connsiteX8" fmla="*/ 0 w 82298"/>
              <a:gd name="connsiteY8" fmla="*/ 1459671 h 1782359"/>
              <a:gd name="connsiteX9" fmla="*/ 41150 w 82298"/>
              <a:gd name="connsiteY9" fmla="*/ 1418523 h 1782359"/>
              <a:gd name="connsiteX10" fmla="*/ 41150 w 82298"/>
              <a:gd name="connsiteY10" fmla="*/ 1133375 h 1782359"/>
              <a:gd name="connsiteX11" fmla="*/ 82298 w 82298"/>
              <a:gd name="connsiteY11" fmla="*/ 1174523 h 1782359"/>
              <a:gd name="connsiteX12" fmla="*/ 41150 w 82298"/>
              <a:gd name="connsiteY12" fmla="*/ 1215671 h 1782359"/>
              <a:gd name="connsiteX13" fmla="*/ 0 w 82298"/>
              <a:gd name="connsiteY13" fmla="*/ 1174523 h 1782359"/>
              <a:gd name="connsiteX14" fmla="*/ 41150 w 82298"/>
              <a:gd name="connsiteY14" fmla="*/ 1133375 h 1782359"/>
              <a:gd name="connsiteX15" fmla="*/ 41150 w 82298"/>
              <a:gd name="connsiteY15" fmla="*/ 851836 h 1782359"/>
              <a:gd name="connsiteX16" fmla="*/ 82298 w 82298"/>
              <a:gd name="connsiteY16" fmla="*/ 892984 h 1782359"/>
              <a:gd name="connsiteX17" fmla="*/ 41150 w 82298"/>
              <a:gd name="connsiteY17" fmla="*/ 934133 h 1782359"/>
              <a:gd name="connsiteX18" fmla="*/ 0 w 82298"/>
              <a:gd name="connsiteY18" fmla="*/ 892984 h 1782359"/>
              <a:gd name="connsiteX19" fmla="*/ 41150 w 82298"/>
              <a:gd name="connsiteY19" fmla="*/ 851836 h 1782359"/>
              <a:gd name="connsiteX20" fmla="*/ 41150 w 82298"/>
              <a:gd name="connsiteY20" fmla="*/ 570297 h 1782359"/>
              <a:gd name="connsiteX21" fmla="*/ 82298 w 82298"/>
              <a:gd name="connsiteY21" fmla="*/ 611445 h 1782359"/>
              <a:gd name="connsiteX22" fmla="*/ 41150 w 82298"/>
              <a:gd name="connsiteY22" fmla="*/ 652593 h 1782359"/>
              <a:gd name="connsiteX23" fmla="*/ 0 w 82298"/>
              <a:gd name="connsiteY23" fmla="*/ 611445 h 1782359"/>
              <a:gd name="connsiteX24" fmla="*/ 41150 w 82298"/>
              <a:gd name="connsiteY24" fmla="*/ 570297 h 1782359"/>
              <a:gd name="connsiteX25" fmla="*/ 41150 w 82298"/>
              <a:gd name="connsiteY25" fmla="*/ 285149 h 1782359"/>
              <a:gd name="connsiteX26" fmla="*/ 82298 w 82298"/>
              <a:gd name="connsiteY26" fmla="*/ 326297 h 1782359"/>
              <a:gd name="connsiteX27" fmla="*/ 41150 w 82298"/>
              <a:gd name="connsiteY27" fmla="*/ 367445 h 1782359"/>
              <a:gd name="connsiteX28" fmla="*/ 0 w 82298"/>
              <a:gd name="connsiteY28" fmla="*/ 326297 h 1782359"/>
              <a:gd name="connsiteX29" fmla="*/ 41150 w 82298"/>
              <a:gd name="connsiteY29" fmla="*/ 285149 h 1782359"/>
              <a:gd name="connsiteX30" fmla="*/ 41150 w 82298"/>
              <a:gd name="connsiteY30" fmla="*/ 0 h 1782359"/>
              <a:gd name="connsiteX31" fmla="*/ 82298 w 82298"/>
              <a:gd name="connsiteY31" fmla="*/ 41148 h 1782359"/>
              <a:gd name="connsiteX32" fmla="*/ 41150 w 82298"/>
              <a:gd name="connsiteY32" fmla="*/ 82296 h 1782359"/>
              <a:gd name="connsiteX33" fmla="*/ 0 w 82298"/>
              <a:gd name="connsiteY33" fmla="*/ 41148 h 1782359"/>
              <a:gd name="connsiteX34" fmla="*/ 41150 w 82298"/>
              <a:gd name="connsiteY34" fmla="*/ 0 h 1782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82298" h="1782359">
                <a:moveTo>
                  <a:pt x="41150" y="1700062"/>
                </a:moveTo>
                <a:cubicBezTo>
                  <a:pt x="64009" y="1700062"/>
                  <a:pt x="77725" y="1718350"/>
                  <a:pt x="82298" y="1741210"/>
                </a:cubicBezTo>
                <a:cubicBezTo>
                  <a:pt x="82298" y="1764071"/>
                  <a:pt x="64009" y="1782359"/>
                  <a:pt x="41150" y="1782359"/>
                </a:cubicBezTo>
                <a:cubicBezTo>
                  <a:pt x="18289" y="1782359"/>
                  <a:pt x="0" y="1764071"/>
                  <a:pt x="0" y="1741210"/>
                </a:cubicBezTo>
                <a:cubicBezTo>
                  <a:pt x="0" y="1718350"/>
                  <a:pt x="18289" y="1700062"/>
                  <a:pt x="41150" y="1700062"/>
                </a:cubicBezTo>
                <a:close/>
                <a:moveTo>
                  <a:pt x="41150" y="1418523"/>
                </a:moveTo>
                <a:cubicBezTo>
                  <a:pt x="64009" y="1418523"/>
                  <a:pt x="77725" y="1436811"/>
                  <a:pt x="82298" y="1459671"/>
                </a:cubicBezTo>
                <a:cubicBezTo>
                  <a:pt x="82298" y="1482532"/>
                  <a:pt x="64009" y="1500820"/>
                  <a:pt x="41150" y="1500820"/>
                </a:cubicBezTo>
                <a:cubicBezTo>
                  <a:pt x="18289" y="1500820"/>
                  <a:pt x="0" y="1482532"/>
                  <a:pt x="0" y="1459671"/>
                </a:cubicBezTo>
                <a:cubicBezTo>
                  <a:pt x="0" y="1436811"/>
                  <a:pt x="18289" y="1418523"/>
                  <a:pt x="41150" y="1418523"/>
                </a:cubicBezTo>
                <a:close/>
                <a:moveTo>
                  <a:pt x="41150" y="1133375"/>
                </a:moveTo>
                <a:cubicBezTo>
                  <a:pt x="64009" y="1133375"/>
                  <a:pt x="77725" y="1151663"/>
                  <a:pt x="82298" y="1174523"/>
                </a:cubicBezTo>
                <a:cubicBezTo>
                  <a:pt x="82298" y="1197383"/>
                  <a:pt x="64009" y="1215671"/>
                  <a:pt x="41150" y="1215671"/>
                </a:cubicBezTo>
                <a:cubicBezTo>
                  <a:pt x="18289" y="1215671"/>
                  <a:pt x="0" y="1197383"/>
                  <a:pt x="0" y="1174523"/>
                </a:cubicBezTo>
                <a:cubicBezTo>
                  <a:pt x="0" y="1151663"/>
                  <a:pt x="18289" y="1133375"/>
                  <a:pt x="41150" y="1133375"/>
                </a:cubicBezTo>
                <a:close/>
                <a:moveTo>
                  <a:pt x="41150" y="851836"/>
                </a:moveTo>
                <a:cubicBezTo>
                  <a:pt x="64009" y="851836"/>
                  <a:pt x="77725" y="870124"/>
                  <a:pt x="82298" y="892984"/>
                </a:cubicBezTo>
                <a:cubicBezTo>
                  <a:pt x="82298" y="915845"/>
                  <a:pt x="64009" y="934133"/>
                  <a:pt x="41150" y="934133"/>
                </a:cubicBezTo>
                <a:cubicBezTo>
                  <a:pt x="18289" y="934133"/>
                  <a:pt x="0" y="915845"/>
                  <a:pt x="0" y="892984"/>
                </a:cubicBezTo>
                <a:cubicBezTo>
                  <a:pt x="0" y="870124"/>
                  <a:pt x="18289" y="851836"/>
                  <a:pt x="41150" y="851836"/>
                </a:cubicBezTo>
                <a:close/>
                <a:moveTo>
                  <a:pt x="41150" y="570297"/>
                </a:moveTo>
                <a:cubicBezTo>
                  <a:pt x="64009" y="570297"/>
                  <a:pt x="77725" y="588585"/>
                  <a:pt x="82298" y="611445"/>
                </a:cubicBezTo>
                <a:cubicBezTo>
                  <a:pt x="82298" y="634306"/>
                  <a:pt x="64009" y="652593"/>
                  <a:pt x="41150" y="652593"/>
                </a:cubicBezTo>
                <a:cubicBezTo>
                  <a:pt x="18289" y="652593"/>
                  <a:pt x="0" y="634306"/>
                  <a:pt x="0" y="611445"/>
                </a:cubicBezTo>
                <a:cubicBezTo>
                  <a:pt x="0" y="588585"/>
                  <a:pt x="18289" y="570297"/>
                  <a:pt x="41150" y="570297"/>
                </a:cubicBezTo>
                <a:close/>
                <a:moveTo>
                  <a:pt x="41150" y="285149"/>
                </a:moveTo>
                <a:cubicBezTo>
                  <a:pt x="64009" y="285149"/>
                  <a:pt x="77725" y="303437"/>
                  <a:pt x="82298" y="326297"/>
                </a:cubicBezTo>
                <a:cubicBezTo>
                  <a:pt x="82298" y="349158"/>
                  <a:pt x="64009" y="367445"/>
                  <a:pt x="41150" y="367445"/>
                </a:cubicBezTo>
                <a:cubicBezTo>
                  <a:pt x="18289" y="367445"/>
                  <a:pt x="0" y="349158"/>
                  <a:pt x="0" y="326297"/>
                </a:cubicBezTo>
                <a:cubicBezTo>
                  <a:pt x="0" y="303437"/>
                  <a:pt x="18289" y="285149"/>
                  <a:pt x="41150" y="285149"/>
                </a:cubicBezTo>
                <a:close/>
                <a:moveTo>
                  <a:pt x="41150" y="0"/>
                </a:moveTo>
                <a:cubicBezTo>
                  <a:pt x="64009" y="0"/>
                  <a:pt x="82298" y="18288"/>
                  <a:pt x="82298" y="41148"/>
                </a:cubicBezTo>
                <a:cubicBezTo>
                  <a:pt x="82298" y="64009"/>
                  <a:pt x="64009" y="82296"/>
                  <a:pt x="41150" y="82296"/>
                </a:cubicBezTo>
                <a:cubicBezTo>
                  <a:pt x="18289" y="82296"/>
                  <a:pt x="0" y="64009"/>
                  <a:pt x="0" y="41148"/>
                </a:cubicBezTo>
                <a:cubicBezTo>
                  <a:pt x="0" y="18288"/>
                  <a:pt x="18289" y="0"/>
                  <a:pt x="41150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3609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3CD39137-06C2-419C-AA9C-D91F94DD6DFC}"/>
              </a:ext>
            </a:extLst>
          </p:cNvPr>
          <p:cNvSpPr/>
          <p:nvPr/>
        </p:nvSpPr>
        <p:spPr>
          <a:xfrm>
            <a:off x="1543096" y="8073854"/>
            <a:ext cx="82297" cy="1782359"/>
          </a:xfrm>
          <a:custGeom>
            <a:avLst/>
            <a:gdLst>
              <a:gd name="connsiteX0" fmla="*/ 41148 w 82297"/>
              <a:gd name="connsiteY0" fmla="*/ 1700061 h 1782359"/>
              <a:gd name="connsiteX1" fmla="*/ 82297 w 82297"/>
              <a:gd name="connsiteY1" fmla="*/ 1741211 h 1782359"/>
              <a:gd name="connsiteX2" fmla="*/ 41148 w 82297"/>
              <a:gd name="connsiteY2" fmla="*/ 1782359 h 1782359"/>
              <a:gd name="connsiteX3" fmla="*/ 0 w 82297"/>
              <a:gd name="connsiteY3" fmla="*/ 1741211 h 1782359"/>
              <a:gd name="connsiteX4" fmla="*/ 41148 w 82297"/>
              <a:gd name="connsiteY4" fmla="*/ 1700061 h 1782359"/>
              <a:gd name="connsiteX5" fmla="*/ 41148 w 82297"/>
              <a:gd name="connsiteY5" fmla="*/ 1418523 h 1782359"/>
              <a:gd name="connsiteX6" fmla="*/ 82297 w 82297"/>
              <a:gd name="connsiteY6" fmla="*/ 1459671 h 1782359"/>
              <a:gd name="connsiteX7" fmla="*/ 41148 w 82297"/>
              <a:gd name="connsiteY7" fmla="*/ 1500819 h 1782359"/>
              <a:gd name="connsiteX8" fmla="*/ 0 w 82297"/>
              <a:gd name="connsiteY8" fmla="*/ 1459671 h 1782359"/>
              <a:gd name="connsiteX9" fmla="*/ 41148 w 82297"/>
              <a:gd name="connsiteY9" fmla="*/ 1418523 h 1782359"/>
              <a:gd name="connsiteX10" fmla="*/ 41148 w 82297"/>
              <a:gd name="connsiteY10" fmla="*/ 1133374 h 1782359"/>
              <a:gd name="connsiteX11" fmla="*/ 82297 w 82297"/>
              <a:gd name="connsiteY11" fmla="*/ 1174523 h 1782359"/>
              <a:gd name="connsiteX12" fmla="*/ 41148 w 82297"/>
              <a:gd name="connsiteY12" fmla="*/ 1215671 h 1782359"/>
              <a:gd name="connsiteX13" fmla="*/ 0 w 82297"/>
              <a:gd name="connsiteY13" fmla="*/ 1174523 h 1782359"/>
              <a:gd name="connsiteX14" fmla="*/ 41148 w 82297"/>
              <a:gd name="connsiteY14" fmla="*/ 1133374 h 1782359"/>
              <a:gd name="connsiteX15" fmla="*/ 41148 w 82297"/>
              <a:gd name="connsiteY15" fmla="*/ 851835 h 1782359"/>
              <a:gd name="connsiteX16" fmla="*/ 82297 w 82297"/>
              <a:gd name="connsiteY16" fmla="*/ 892984 h 1782359"/>
              <a:gd name="connsiteX17" fmla="*/ 41148 w 82297"/>
              <a:gd name="connsiteY17" fmla="*/ 934132 h 1782359"/>
              <a:gd name="connsiteX18" fmla="*/ 0 w 82297"/>
              <a:gd name="connsiteY18" fmla="*/ 892984 h 1782359"/>
              <a:gd name="connsiteX19" fmla="*/ 41148 w 82297"/>
              <a:gd name="connsiteY19" fmla="*/ 851835 h 1782359"/>
              <a:gd name="connsiteX20" fmla="*/ 41148 w 82297"/>
              <a:gd name="connsiteY20" fmla="*/ 566687 h 1782359"/>
              <a:gd name="connsiteX21" fmla="*/ 82297 w 82297"/>
              <a:gd name="connsiteY21" fmla="*/ 607835 h 1782359"/>
              <a:gd name="connsiteX22" fmla="*/ 41148 w 82297"/>
              <a:gd name="connsiteY22" fmla="*/ 648984 h 1782359"/>
              <a:gd name="connsiteX23" fmla="*/ 0 w 82297"/>
              <a:gd name="connsiteY23" fmla="*/ 607835 h 1782359"/>
              <a:gd name="connsiteX24" fmla="*/ 41148 w 82297"/>
              <a:gd name="connsiteY24" fmla="*/ 566687 h 1782359"/>
              <a:gd name="connsiteX25" fmla="*/ 41148 w 82297"/>
              <a:gd name="connsiteY25" fmla="*/ 285148 h 1782359"/>
              <a:gd name="connsiteX26" fmla="*/ 82297 w 82297"/>
              <a:gd name="connsiteY26" fmla="*/ 326297 h 1782359"/>
              <a:gd name="connsiteX27" fmla="*/ 41148 w 82297"/>
              <a:gd name="connsiteY27" fmla="*/ 367445 h 1782359"/>
              <a:gd name="connsiteX28" fmla="*/ 0 w 82297"/>
              <a:gd name="connsiteY28" fmla="*/ 326297 h 1782359"/>
              <a:gd name="connsiteX29" fmla="*/ 41148 w 82297"/>
              <a:gd name="connsiteY29" fmla="*/ 285148 h 1782359"/>
              <a:gd name="connsiteX30" fmla="*/ 41148 w 82297"/>
              <a:gd name="connsiteY30" fmla="*/ 0 h 1782359"/>
              <a:gd name="connsiteX31" fmla="*/ 82297 w 82297"/>
              <a:gd name="connsiteY31" fmla="*/ 41148 h 1782359"/>
              <a:gd name="connsiteX32" fmla="*/ 41148 w 82297"/>
              <a:gd name="connsiteY32" fmla="*/ 82297 h 1782359"/>
              <a:gd name="connsiteX33" fmla="*/ 0 w 82297"/>
              <a:gd name="connsiteY33" fmla="*/ 41148 h 1782359"/>
              <a:gd name="connsiteX34" fmla="*/ 41148 w 82297"/>
              <a:gd name="connsiteY34" fmla="*/ 0 h 1782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82297" h="1782359">
                <a:moveTo>
                  <a:pt x="41148" y="1700061"/>
                </a:moveTo>
                <a:cubicBezTo>
                  <a:pt x="59436" y="1700061"/>
                  <a:pt x="77725" y="1718350"/>
                  <a:pt x="82297" y="1741211"/>
                </a:cubicBezTo>
                <a:cubicBezTo>
                  <a:pt x="82297" y="1764070"/>
                  <a:pt x="64009" y="1782359"/>
                  <a:pt x="41148" y="1782359"/>
                </a:cubicBezTo>
                <a:cubicBezTo>
                  <a:pt x="18288" y="1782359"/>
                  <a:pt x="0" y="1764070"/>
                  <a:pt x="0" y="1741211"/>
                </a:cubicBezTo>
                <a:cubicBezTo>
                  <a:pt x="0" y="1718350"/>
                  <a:pt x="18288" y="1700061"/>
                  <a:pt x="41148" y="1700061"/>
                </a:cubicBezTo>
                <a:close/>
                <a:moveTo>
                  <a:pt x="41148" y="1418523"/>
                </a:moveTo>
                <a:cubicBezTo>
                  <a:pt x="59436" y="1418523"/>
                  <a:pt x="77725" y="1432238"/>
                  <a:pt x="82297" y="1459671"/>
                </a:cubicBezTo>
                <a:cubicBezTo>
                  <a:pt x="82297" y="1482530"/>
                  <a:pt x="64009" y="1500819"/>
                  <a:pt x="41148" y="1500819"/>
                </a:cubicBezTo>
                <a:cubicBezTo>
                  <a:pt x="18288" y="1500819"/>
                  <a:pt x="0" y="1482530"/>
                  <a:pt x="0" y="1459671"/>
                </a:cubicBezTo>
                <a:cubicBezTo>
                  <a:pt x="0" y="1436811"/>
                  <a:pt x="18288" y="1418523"/>
                  <a:pt x="41148" y="1418523"/>
                </a:cubicBezTo>
                <a:close/>
                <a:moveTo>
                  <a:pt x="41148" y="1133374"/>
                </a:moveTo>
                <a:cubicBezTo>
                  <a:pt x="59436" y="1133374"/>
                  <a:pt x="77725" y="1151662"/>
                  <a:pt x="82297" y="1174523"/>
                </a:cubicBezTo>
                <a:cubicBezTo>
                  <a:pt x="82297" y="1197383"/>
                  <a:pt x="64009" y="1215671"/>
                  <a:pt x="41148" y="1215671"/>
                </a:cubicBezTo>
                <a:cubicBezTo>
                  <a:pt x="18288" y="1215671"/>
                  <a:pt x="0" y="1197383"/>
                  <a:pt x="0" y="1174523"/>
                </a:cubicBezTo>
                <a:cubicBezTo>
                  <a:pt x="0" y="1151662"/>
                  <a:pt x="18288" y="1133374"/>
                  <a:pt x="41148" y="1133374"/>
                </a:cubicBezTo>
                <a:close/>
                <a:moveTo>
                  <a:pt x="41148" y="851835"/>
                </a:moveTo>
                <a:cubicBezTo>
                  <a:pt x="59436" y="851835"/>
                  <a:pt x="77725" y="870123"/>
                  <a:pt x="82297" y="892984"/>
                </a:cubicBezTo>
                <a:cubicBezTo>
                  <a:pt x="82297" y="915844"/>
                  <a:pt x="64009" y="934132"/>
                  <a:pt x="41148" y="934132"/>
                </a:cubicBezTo>
                <a:cubicBezTo>
                  <a:pt x="18288" y="934132"/>
                  <a:pt x="0" y="915844"/>
                  <a:pt x="0" y="892984"/>
                </a:cubicBezTo>
                <a:cubicBezTo>
                  <a:pt x="0" y="870123"/>
                  <a:pt x="18288" y="851835"/>
                  <a:pt x="41148" y="851835"/>
                </a:cubicBezTo>
                <a:close/>
                <a:moveTo>
                  <a:pt x="41148" y="566687"/>
                </a:moveTo>
                <a:cubicBezTo>
                  <a:pt x="59436" y="566687"/>
                  <a:pt x="77725" y="584975"/>
                  <a:pt x="82297" y="607835"/>
                </a:cubicBezTo>
                <a:cubicBezTo>
                  <a:pt x="82297" y="630694"/>
                  <a:pt x="64009" y="648984"/>
                  <a:pt x="41148" y="648984"/>
                </a:cubicBezTo>
                <a:cubicBezTo>
                  <a:pt x="18288" y="648984"/>
                  <a:pt x="0" y="630694"/>
                  <a:pt x="0" y="607835"/>
                </a:cubicBezTo>
                <a:cubicBezTo>
                  <a:pt x="0" y="584975"/>
                  <a:pt x="18288" y="566687"/>
                  <a:pt x="41148" y="566687"/>
                </a:cubicBezTo>
                <a:close/>
                <a:moveTo>
                  <a:pt x="41148" y="285148"/>
                </a:moveTo>
                <a:cubicBezTo>
                  <a:pt x="59436" y="285148"/>
                  <a:pt x="77725" y="303436"/>
                  <a:pt x="82297" y="326297"/>
                </a:cubicBezTo>
                <a:cubicBezTo>
                  <a:pt x="82297" y="349157"/>
                  <a:pt x="64009" y="367445"/>
                  <a:pt x="41148" y="367445"/>
                </a:cubicBezTo>
                <a:cubicBezTo>
                  <a:pt x="18288" y="367445"/>
                  <a:pt x="0" y="349157"/>
                  <a:pt x="0" y="326297"/>
                </a:cubicBezTo>
                <a:cubicBezTo>
                  <a:pt x="0" y="303436"/>
                  <a:pt x="18288" y="285148"/>
                  <a:pt x="41148" y="285148"/>
                </a:cubicBezTo>
                <a:close/>
                <a:moveTo>
                  <a:pt x="41148" y="0"/>
                </a:moveTo>
                <a:cubicBezTo>
                  <a:pt x="64009" y="0"/>
                  <a:pt x="82297" y="18288"/>
                  <a:pt x="82297" y="41148"/>
                </a:cubicBezTo>
                <a:cubicBezTo>
                  <a:pt x="82297" y="64007"/>
                  <a:pt x="64009" y="82297"/>
                  <a:pt x="41148" y="82297"/>
                </a:cubicBezTo>
                <a:cubicBezTo>
                  <a:pt x="18288" y="82297"/>
                  <a:pt x="0" y="64007"/>
                  <a:pt x="0" y="41148"/>
                </a:cubicBezTo>
                <a:cubicBezTo>
                  <a:pt x="0" y="18288"/>
                  <a:pt x="18288" y="0"/>
                  <a:pt x="41148" y="0"/>
                </a:cubicBezTo>
                <a:close/>
              </a:path>
            </a:pathLst>
          </a:custGeom>
          <a:solidFill>
            <a:srgbClr val="FFFFFF"/>
          </a:solidFill>
          <a:ln w="3609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2" name="Graphic 52">
            <a:extLst>
              <a:ext uri="{FF2B5EF4-FFF2-40B4-BE49-F238E27FC236}">
                <a16:creationId xmlns:a16="http://schemas.microsoft.com/office/drawing/2014/main" id="{092C0F88-2760-4B16-AC16-A7E948E72EF9}"/>
              </a:ext>
            </a:extLst>
          </p:cNvPr>
          <p:cNvGrpSpPr/>
          <p:nvPr/>
        </p:nvGrpSpPr>
        <p:grpSpPr>
          <a:xfrm rot="15300000">
            <a:off x="4681495" y="8293752"/>
            <a:ext cx="1710976" cy="1710976"/>
            <a:chOff x="3143249" y="5810249"/>
            <a:chExt cx="1274650" cy="1274650"/>
          </a:xfrm>
          <a:solidFill>
            <a:schemeClr val="accent1"/>
          </a:solidFill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43DEA405-FFFF-4623-AEDC-83E17C9AF30E}"/>
                </a:ext>
              </a:extLst>
            </p:cNvPr>
            <p:cNvSpPr/>
            <p:nvPr/>
          </p:nvSpPr>
          <p:spPr>
            <a:xfrm>
              <a:off x="3143249" y="5810249"/>
              <a:ext cx="1274650" cy="1274650"/>
            </a:xfrm>
            <a:custGeom>
              <a:avLst/>
              <a:gdLst>
                <a:gd name="connsiteX0" fmla="*/ 1274650 w 1274650"/>
                <a:gd name="connsiteY0" fmla="*/ 637325 h 1274650"/>
                <a:gd name="connsiteX1" fmla="*/ 637325 w 1274650"/>
                <a:gd name="connsiteY1" fmla="*/ 1274650 h 1274650"/>
                <a:gd name="connsiteX2" fmla="*/ 0 w 1274650"/>
                <a:gd name="connsiteY2" fmla="*/ 637325 h 1274650"/>
                <a:gd name="connsiteX3" fmla="*/ 637325 w 1274650"/>
                <a:gd name="connsiteY3" fmla="*/ 0 h 1274650"/>
                <a:gd name="connsiteX4" fmla="*/ 1274650 w 1274650"/>
                <a:gd name="connsiteY4" fmla="*/ 637325 h 12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650" h="1274650">
                  <a:moveTo>
                    <a:pt x="1274650" y="637325"/>
                  </a:moveTo>
                  <a:cubicBezTo>
                    <a:pt x="1274650" y="989310"/>
                    <a:pt x="989310" y="1274650"/>
                    <a:pt x="637325" y="1274650"/>
                  </a:cubicBezTo>
                  <a:cubicBezTo>
                    <a:pt x="285340" y="1274650"/>
                    <a:pt x="0" y="989310"/>
                    <a:pt x="0" y="637325"/>
                  </a:cubicBezTo>
                  <a:cubicBezTo>
                    <a:pt x="0" y="285340"/>
                    <a:pt x="285340" y="0"/>
                    <a:pt x="637325" y="0"/>
                  </a:cubicBezTo>
                  <a:cubicBezTo>
                    <a:pt x="989310" y="0"/>
                    <a:pt x="1274650" y="285340"/>
                    <a:pt x="1274650" y="637325"/>
                  </a:cubicBezTo>
                  <a:close/>
                </a:path>
              </a:pathLst>
            </a:custGeom>
            <a:noFill/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F4F6102F-A22B-4301-926B-E8493685AC9B}"/>
                </a:ext>
              </a:extLst>
            </p:cNvPr>
            <p:cNvSpPr/>
            <p:nvPr/>
          </p:nvSpPr>
          <p:spPr>
            <a:xfrm>
              <a:off x="3814792" y="5810249"/>
              <a:ext cx="603106" cy="603106"/>
            </a:xfrm>
            <a:custGeom>
              <a:avLst/>
              <a:gdLst>
                <a:gd name="connsiteX0" fmla="*/ 603106 w 603106"/>
                <a:gd name="connsiteY0" fmla="*/ 603106 h 603106"/>
                <a:gd name="connsiteX1" fmla="*/ 406348 w 603106"/>
                <a:gd name="connsiteY1" fmla="*/ 603106 h 603106"/>
                <a:gd name="connsiteX2" fmla="*/ 0 w 603106"/>
                <a:gd name="connsiteY2" fmla="*/ 196758 h 603106"/>
                <a:gd name="connsiteX3" fmla="*/ 0 w 603106"/>
                <a:gd name="connsiteY3" fmla="*/ 0 h 603106"/>
                <a:gd name="connsiteX4" fmla="*/ 603106 w 603106"/>
                <a:gd name="connsiteY4" fmla="*/ 603106 h 603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106" h="603106">
                  <a:moveTo>
                    <a:pt x="603106" y="603106"/>
                  </a:moveTo>
                  <a:lnTo>
                    <a:pt x="406348" y="603106"/>
                  </a:lnTo>
                  <a:cubicBezTo>
                    <a:pt x="406348" y="378546"/>
                    <a:pt x="224561" y="196758"/>
                    <a:pt x="0" y="196758"/>
                  </a:cubicBezTo>
                  <a:lnTo>
                    <a:pt x="0" y="0"/>
                  </a:lnTo>
                  <a:cubicBezTo>
                    <a:pt x="333633" y="0"/>
                    <a:pt x="603106" y="271612"/>
                    <a:pt x="603106" y="603106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35" name="Graphic 52">
            <a:extLst>
              <a:ext uri="{FF2B5EF4-FFF2-40B4-BE49-F238E27FC236}">
                <a16:creationId xmlns:a16="http://schemas.microsoft.com/office/drawing/2014/main" id="{0D92B8FD-142E-4AA0-96EF-FE1076D0FAFB}"/>
              </a:ext>
            </a:extLst>
          </p:cNvPr>
          <p:cNvGrpSpPr/>
          <p:nvPr/>
        </p:nvGrpSpPr>
        <p:grpSpPr>
          <a:xfrm rot="6020880">
            <a:off x="3871868" y="626581"/>
            <a:ext cx="1710976" cy="1710976"/>
            <a:chOff x="3143249" y="5810249"/>
            <a:chExt cx="1274650" cy="1274650"/>
          </a:xfrm>
          <a:solidFill>
            <a:schemeClr val="accent1"/>
          </a:solidFill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97899C8A-1B90-4603-91E6-12689DAD75AA}"/>
                </a:ext>
              </a:extLst>
            </p:cNvPr>
            <p:cNvSpPr/>
            <p:nvPr/>
          </p:nvSpPr>
          <p:spPr>
            <a:xfrm>
              <a:off x="3143249" y="5810249"/>
              <a:ext cx="1274650" cy="1274650"/>
            </a:xfrm>
            <a:custGeom>
              <a:avLst/>
              <a:gdLst>
                <a:gd name="connsiteX0" fmla="*/ 1274650 w 1274650"/>
                <a:gd name="connsiteY0" fmla="*/ 637325 h 1274650"/>
                <a:gd name="connsiteX1" fmla="*/ 637325 w 1274650"/>
                <a:gd name="connsiteY1" fmla="*/ 1274650 h 1274650"/>
                <a:gd name="connsiteX2" fmla="*/ 0 w 1274650"/>
                <a:gd name="connsiteY2" fmla="*/ 637325 h 1274650"/>
                <a:gd name="connsiteX3" fmla="*/ 637325 w 1274650"/>
                <a:gd name="connsiteY3" fmla="*/ 0 h 1274650"/>
                <a:gd name="connsiteX4" fmla="*/ 1274650 w 1274650"/>
                <a:gd name="connsiteY4" fmla="*/ 637325 h 12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650" h="1274650">
                  <a:moveTo>
                    <a:pt x="1274650" y="637325"/>
                  </a:moveTo>
                  <a:cubicBezTo>
                    <a:pt x="1274650" y="989310"/>
                    <a:pt x="989310" y="1274650"/>
                    <a:pt x="637325" y="1274650"/>
                  </a:cubicBezTo>
                  <a:cubicBezTo>
                    <a:pt x="285340" y="1274650"/>
                    <a:pt x="0" y="989310"/>
                    <a:pt x="0" y="637325"/>
                  </a:cubicBezTo>
                  <a:cubicBezTo>
                    <a:pt x="0" y="285340"/>
                    <a:pt x="285340" y="0"/>
                    <a:pt x="637325" y="0"/>
                  </a:cubicBezTo>
                  <a:cubicBezTo>
                    <a:pt x="989310" y="0"/>
                    <a:pt x="1274650" y="285340"/>
                    <a:pt x="1274650" y="637325"/>
                  </a:cubicBezTo>
                  <a:close/>
                </a:path>
              </a:pathLst>
            </a:custGeom>
            <a:noFill/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A8F351B6-F8E7-436D-8BD7-6FD99F4A6715}"/>
                </a:ext>
              </a:extLst>
            </p:cNvPr>
            <p:cNvSpPr/>
            <p:nvPr/>
          </p:nvSpPr>
          <p:spPr>
            <a:xfrm>
              <a:off x="3814792" y="5810249"/>
              <a:ext cx="603106" cy="603106"/>
            </a:xfrm>
            <a:custGeom>
              <a:avLst/>
              <a:gdLst>
                <a:gd name="connsiteX0" fmla="*/ 603106 w 603106"/>
                <a:gd name="connsiteY0" fmla="*/ 603106 h 603106"/>
                <a:gd name="connsiteX1" fmla="*/ 406348 w 603106"/>
                <a:gd name="connsiteY1" fmla="*/ 603106 h 603106"/>
                <a:gd name="connsiteX2" fmla="*/ 0 w 603106"/>
                <a:gd name="connsiteY2" fmla="*/ 196758 h 603106"/>
                <a:gd name="connsiteX3" fmla="*/ 0 w 603106"/>
                <a:gd name="connsiteY3" fmla="*/ 0 h 603106"/>
                <a:gd name="connsiteX4" fmla="*/ 603106 w 603106"/>
                <a:gd name="connsiteY4" fmla="*/ 603106 h 603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106" h="603106">
                  <a:moveTo>
                    <a:pt x="603106" y="603106"/>
                  </a:moveTo>
                  <a:lnTo>
                    <a:pt x="406348" y="603106"/>
                  </a:lnTo>
                  <a:cubicBezTo>
                    <a:pt x="406348" y="378546"/>
                    <a:pt x="224561" y="196758"/>
                    <a:pt x="0" y="196758"/>
                  </a:cubicBezTo>
                  <a:lnTo>
                    <a:pt x="0" y="0"/>
                  </a:lnTo>
                  <a:cubicBezTo>
                    <a:pt x="333633" y="0"/>
                    <a:pt x="603106" y="271612"/>
                    <a:pt x="603106" y="603106"/>
                  </a:cubicBezTo>
                  <a:close/>
                </a:path>
              </a:pathLst>
            </a:custGeom>
            <a:solidFill>
              <a:schemeClr val="accent2"/>
            </a:solidFill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47050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3.7037E-7 -2.91667E-6 L -0.05139 0.02787 " pathEditMode="relative" rAng="0" ptsTypes="AA">
                                      <p:cBhvr>
                                        <p:cTn id="10" dur="3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9" y="139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" presetClass="entr" presetSubtype="3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pat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1.85185E-6 3.125E-6 L 0.02847 -0.02409 " pathEditMode="relative" rAng="0" ptsTypes="AA">
                                      <p:cBhvr>
                                        <p:cTn id="16" dur="3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2" y="-121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40000" decel="6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375E-6 L 0.00139 0.02317 " pathEditMode="relative" rAng="0" ptsTypes="AA">
                                      <p:cBhvr>
                                        <p:cTn id="18" dur="2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115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nodeType="withEffect">
                                  <p:stCondLst>
                                    <p:cond delay="12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4500" fill="hold"/>
                                        <p:tgtEl>
                                          <p:spTgt spid="19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6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6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7143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4" presetClass="path" presetSubtype="0" accel="50000" decel="50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-1.25E-6 L 0 -0.01562 " pathEditMode="relative" rAng="0" ptsTypes="AA">
                                      <p:cBhvr>
                                        <p:cTn id="45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4" presetClass="path" presetSubtype="0" accel="50000" decel="50000" autoRev="1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0 3.33333E-6 L 0 -0.01563 " pathEditMode="relative" rAng="0" ptsTypes="AA">
                                      <p:cBhvr>
                                        <p:cTn id="50" dur="1425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50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8" presetClass="emph" presetSubtype="0" accel="40000" decel="6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6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8148E-6 3.54167E-6 L 1.48148E-6 0.06185 " pathEditMode="relative" rAng="0" ptsTypes="AA">
                                      <p:cBhvr>
                                        <p:cTn id="65" dur="2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86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91667E-6 L -4.44444E-6 -0.03528 " pathEditMode="relative" rAng="0" ptsTypes="AA">
                                      <p:cBhvr>
                                        <p:cTn id="70" dur="2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71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8" presetClass="emph" presetSubtype="0" accel="40000" decel="6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75" dur="2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8" presetClass="emph" presetSubtype="0" accel="40000" decel="6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80" dur="2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/>
      <p:bldP spid="21" grpId="0"/>
      <p:bldP spid="22" grpId="0"/>
      <p:bldP spid="23" grpId="0"/>
      <p:bldP spid="24" grpId="0" animBg="1"/>
      <p:bldP spid="24" grpId="1" animBg="1"/>
      <p:bldP spid="25" grpId="0" animBg="1"/>
      <p:bldP spid="25" grpId="1" animBg="1"/>
      <p:bldP spid="30" grpId="0" animBg="1"/>
      <p:bldP spid="30" grpId="1" animBg="1"/>
      <p:bldP spid="31" grpId="0" animBg="1"/>
      <p:bldP spid="3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">
            <a:extLst>
              <a:ext uri="{FF2B5EF4-FFF2-40B4-BE49-F238E27FC236}">
                <a16:creationId xmlns:a16="http://schemas.microsoft.com/office/drawing/2014/main" id="{1BE9741B-AC0B-45F0-883D-E862358585AB}"/>
              </a:ext>
            </a:extLst>
          </p:cNvPr>
          <p:cNvSpPr/>
          <p:nvPr/>
        </p:nvSpPr>
        <p:spPr>
          <a:xfrm>
            <a:off x="-464654" y="-824090"/>
            <a:ext cx="7779854" cy="13869530"/>
          </a:xfrm>
          <a:custGeom>
            <a:avLst/>
            <a:gdLst>
              <a:gd name="connsiteX0" fmla="*/ 0 w 6850545"/>
              <a:gd name="connsiteY0" fmla="*/ 0 h 12180399"/>
              <a:gd name="connsiteX1" fmla="*/ 6850546 w 6850545"/>
              <a:gd name="connsiteY1" fmla="*/ 0 h 12180399"/>
              <a:gd name="connsiteX2" fmla="*/ 6850546 w 6850545"/>
              <a:gd name="connsiteY2" fmla="*/ 12180399 h 12180399"/>
              <a:gd name="connsiteX3" fmla="*/ 0 w 6850545"/>
              <a:gd name="connsiteY3" fmla="*/ 12180399 h 12180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0545" h="12180399">
                <a:moveTo>
                  <a:pt x="0" y="0"/>
                </a:moveTo>
                <a:lnTo>
                  <a:pt x="6850546" y="0"/>
                </a:lnTo>
                <a:lnTo>
                  <a:pt x="6850546" y="12180399"/>
                </a:lnTo>
                <a:lnTo>
                  <a:pt x="0" y="12180399"/>
                </a:lnTo>
                <a:close/>
              </a:path>
            </a:pathLst>
          </a:custGeom>
          <a:blipFill>
            <a:blip r:embed="rId2"/>
            <a:srcRect/>
            <a:stretch>
              <a:fillRect l="-9425" r="-9425"/>
            </a:stretch>
          </a:blipFill>
          <a:ln w="3727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DD3D9BA8-FF7F-4113-B27A-CE67BED33FEC}"/>
              </a:ext>
            </a:extLst>
          </p:cNvPr>
          <p:cNvSpPr/>
          <p:nvPr/>
        </p:nvSpPr>
        <p:spPr>
          <a:xfrm>
            <a:off x="987701" y="609601"/>
            <a:ext cx="4875143" cy="10965344"/>
          </a:xfrm>
          <a:custGeom>
            <a:avLst/>
            <a:gdLst>
              <a:gd name="connsiteX0" fmla="*/ 0 w 4875143"/>
              <a:gd name="connsiteY0" fmla="*/ 0 h 8669403"/>
              <a:gd name="connsiteX1" fmla="*/ 4875144 w 4875143"/>
              <a:gd name="connsiteY1" fmla="*/ 0 h 8669403"/>
              <a:gd name="connsiteX2" fmla="*/ 4875144 w 4875143"/>
              <a:gd name="connsiteY2" fmla="*/ 8669404 h 8669403"/>
              <a:gd name="connsiteX3" fmla="*/ 0 w 4875143"/>
              <a:gd name="connsiteY3" fmla="*/ 8669404 h 8669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5143" h="8669403">
                <a:moveTo>
                  <a:pt x="0" y="0"/>
                </a:moveTo>
                <a:lnTo>
                  <a:pt x="4875144" y="0"/>
                </a:lnTo>
                <a:lnTo>
                  <a:pt x="4875144" y="8669404"/>
                </a:lnTo>
                <a:lnTo>
                  <a:pt x="0" y="866940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  <a:alpha val="35000"/>
            </a:schemeClr>
          </a:solidFill>
          <a:ln w="3727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C412527C-D216-4F73-A223-DDDE8C3DA488}"/>
              </a:ext>
            </a:extLst>
          </p:cNvPr>
          <p:cNvSpPr/>
          <p:nvPr/>
        </p:nvSpPr>
        <p:spPr>
          <a:xfrm>
            <a:off x="267109" y="10602488"/>
            <a:ext cx="1684682" cy="1539321"/>
          </a:xfrm>
          <a:custGeom>
            <a:avLst/>
            <a:gdLst>
              <a:gd name="connsiteX0" fmla="*/ 1170333 w 1684682"/>
              <a:gd name="connsiteY0" fmla="*/ 1539322 h 1539321"/>
              <a:gd name="connsiteX1" fmla="*/ 0 w 1684682"/>
              <a:gd name="connsiteY1" fmla="*/ 450988 h 1539321"/>
              <a:gd name="connsiteX2" fmla="*/ 108088 w 1684682"/>
              <a:gd name="connsiteY2" fmla="*/ 424897 h 1539321"/>
              <a:gd name="connsiteX3" fmla="*/ 134178 w 1684682"/>
              <a:gd name="connsiteY3" fmla="*/ 335446 h 1539321"/>
              <a:gd name="connsiteX4" fmla="*/ 223630 w 1684682"/>
              <a:gd name="connsiteY4" fmla="*/ 320537 h 1539321"/>
              <a:gd name="connsiteX5" fmla="*/ 268357 w 1684682"/>
              <a:gd name="connsiteY5" fmla="*/ 242266 h 1539321"/>
              <a:gd name="connsiteX6" fmla="*/ 346627 w 1684682"/>
              <a:gd name="connsiteY6" fmla="*/ 223630 h 1539321"/>
              <a:gd name="connsiteX7" fmla="*/ 368990 w 1684682"/>
              <a:gd name="connsiteY7" fmla="*/ 156541 h 1539321"/>
              <a:gd name="connsiteX8" fmla="*/ 473351 w 1684682"/>
              <a:gd name="connsiteY8" fmla="*/ 89452 h 1539321"/>
              <a:gd name="connsiteX9" fmla="*/ 540440 w 1684682"/>
              <a:gd name="connsiteY9" fmla="*/ 0 h 1539321"/>
              <a:gd name="connsiteX10" fmla="*/ 1684683 w 1684682"/>
              <a:gd name="connsiteY10" fmla="*/ 1084607 h 1539321"/>
              <a:gd name="connsiteX11" fmla="*/ 1598958 w 1684682"/>
              <a:gd name="connsiteY11" fmla="*/ 1092061 h 1539321"/>
              <a:gd name="connsiteX12" fmla="*/ 1483415 w 1684682"/>
              <a:gd name="connsiteY12" fmla="*/ 1129333 h 1539321"/>
              <a:gd name="connsiteX13" fmla="*/ 1483415 w 1684682"/>
              <a:gd name="connsiteY13" fmla="*/ 1226240 h 1539321"/>
              <a:gd name="connsiteX14" fmla="*/ 1371600 w 1684682"/>
              <a:gd name="connsiteY14" fmla="*/ 1252330 h 1539321"/>
              <a:gd name="connsiteX15" fmla="*/ 1427508 w 1684682"/>
              <a:gd name="connsiteY15" fmla="*/ 1364145 h 1539321"/>
              <a:gd name="connsiteX16" fmla="*/ 1267239 w 1684682"/>
              <a:gd name="connsiteY16" fmla="*/ 1345510 h 1539321"/>
              <a:gd name="connsiteX17" fmla="*/ 1248603 w 1684682"/>
              <a:gd name="connsiteY17" fmla="*/ 1468506 h 1539321"/>
              <a:gd name="connsiteX18" fmla="*/ 1174060 w 1684682"/>
              <a:gd name="connsiteY18" fmla="*/ 1461051 h 1539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684682" h="1539321">
                <a:moveTo>
                  <a:pt x="1170333" y="1539322"/>
                </a:moveTo>
                <a:lnTo>
                  <a:pt x="0" y="450988"/>
                </a:lnTo>
                <a:lnTo>
                  <a:pt x="108088" y="424897"/>
                </a:lnTo>
                <a:lnTo>
                  <a:pt x="134178" y="335446"/>
                </a:lnTo>
                <a:lnTo>
                  <a:pt x="223630" y="320537"/>
                </a:lnTo>
                <a:lnTo>
                  <a:pt x="268357" y="242266"/>
                </a:lnTo>
                <a:lnTo>
                  <a:pt x="346627" y="223630"/>
                </a:lnTo>
                <a:lnTo>
                  <a:pt x="368990" y="156541"/>
                </a:lnTo>
                <a:lnTo>
                  <a:pt x="473351" y="89452"/>
                </a:lnTo>
                <a:lnTo>
                  <a:pt x="540440" y="0"/>
                </a:lnTo>
                <a:lnTo>
                  <a:pt x="1684683" y="1084607"/>
                </a:lnTo>
                <a:lnTo>
                  <a:pt x="1598958" y="1092061"/>
                </a:lnTo>
                <a:lnTo>
                  <a:pt x="1483415" y="1129333"/>
                </a:lnTo>
                <a:lnTo>
                  <a:pt x="1483415" y="1226240"/>
                </a:lnTo>
                <a:lnTo>
                  <a:pt x="1371600" y="1252330"/>
                </a:lnTo>
                <a:lnTo>
                  <a:pt x="1427508" y="1364145"/>
                </a:lnTo>
                <a:lnTo>
                  <a:pt x="1267239" y="1345510"/>
                </a:lnTo>
                <a:lnTo>
                  <a:pt x="1248603" y="1468506"/>
                </a:lnTo>
                <a:lnTo>
                  <a:pt x="1174060" y="1461051"/>
                </a:lnTo>
                <a:close/>
              </a:path>
            </a:pathLst>
          </a:custGeom>
          <a:solidFill>
            <a:srgbClr val="EF954F">
              <a:alpha val="75000"/>
            </a:srgbClr>
          </a:solidFill>
          <a:ln w="3727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8129CCE8-E381-4FEF-B951-AEA2330C9160}"/>
              </a:ext>
            </a:extLst>
          </p:cNvPr>
          <p:cNvSpPr/>
          <p:nvPr/>
        </p:nvSpPr>
        <p:spPr>
          <a:xfrm>
            <a:off x="4909936" y="-3477"/>
            <a:ext cx="1680955" cy="1539322"/>
          </a:xfrm>
          <a:custGeom>
            <a:avLst/>
            <a:gdLst>
              <a:gd name="connsiteX0" fmla="*/ 1166606 w 1680955"/>
              <a:gd name="connsiteY0" fmla="*/ 1539322 h 1539322"/>
              <a:gd name="connsiteX1" fmla="*/ 0 w 1680955"/>
              <a:gd name="connsiteY1" fmla="*/ 454715 h 1539322"/>
              <a:gd name="connsiteX2" fmla="*/ 108088 w 1680955"/>
              <a:gd name="connsiteY2" fmla="*/ 424898 h 1539322"/>
              <a:gd name="connsiteX3" fmla="*/ 134178 w 1680955"/>
              <a:gd name="connsiteY3" fmla="*/ 335446 h 1539322"/>
              <a:gd name="connsiteX4" fmla="*/ 219903 w 1680955"/>
              <a:gd name="connsiteY4" fmla="*/ 320537 h 1539322"/>
              <a:gd name="connsiteX5" fmla="*/ 264630 w 1680955"/>
              <a:gd name="connsiteY5" fmla="*/ 245993 h 1539322"/>
              <a:gd name="connsiteX6" fmla="*/ 342900 w 1680955"/>
              <a:gd name="connsiteY6" fmla="*/ 223630 h 1539322"/>
              <a:gd name="connsiteX7" fmla="*/ 365263 w 1680955"/>
              <a:gd name="connsiteY7" fmla="*/ 160268 h 1539322"/>
              <a:gd name="connsiteX8" fmla="*/ 473351 w 1680955"/>
              <a:gd name="connsiteY8" fmla="*/ 93179 h 1539322"/>
              <a:gd name="connsiteX9" fmla="*/ 540440 w 1680955"/>
              <a:gd name="connsiteY9" fmla="*/ 0 h 1539322"/>
              <a:gd name="connsiteX10" fmla="*/ 1680956 w 1680955"/>
              <a:gd name="connsiteY10" fmla="*/ 1084607 h 1539322"/>
              <a:gd name="connsiteX11" fmla="*/ 1595231 w 1680955"/>
              <a:gd name="connsiteY11" fmla="*/ 1095789 h 1539322"/>
              <a:gd name="connsiteX12" fmla="*/ 1483415 w 1680955"/>
              <a:gd name="connsiteY12" fmla="*/ 1133060 h 1539322"/>
              <a:gd name="connsiteX13" fmla="*/ 1479688 w 1680955"/>
              <a:gd name="connsiteY13" fmla="*/ 1229967 h 1539322"/>
              <a:gd name="connsiteX14" fmla="*/ 1371600 w 1680955"/>
              <a:gd name="connsiteY14" fmla="*/ 1256057 h 1539322"/>
              <a:gd name="connsiteX15" fmla="*/ 1427508 w 1680955"/>
              <a:gd name="connsiteY15" fmla="*/ 1367872 h 1539322"/>
              <a:gd name="connsiteX16" fmla="*/ 1263512 w 1680955"/>
              <a:gd name="connsiteY16" fmla="*/ 1349236 h 1539322"/>
              <a:gd name="connsiteX17" fmla="*/ 1248603 w 1680955"/>
              <a:gd name="connsiteY17" fmla="*/ 1468506 h 1539322"/>
              <a:gd name="connsiteX18" fmla="*/ 1170332 w 1680955"/>
              <a:gd name="connsiteY18" fmla="*/ 1464779 h 1539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680955" h="1539322">
                <a:moveTo>
                  <a:pt x="1166606" y="1539322"/>
                </a:moveTo>
                <a:lnTo>
                  <a:pt x="0" y="454715"/>
                </a:lnTo>
                <a:lnTo>
                  <a:pt x="108088" y="424898"/>
                </a:lnTo>
                <a:lnTo>
                  <a:pt x="134178" y="335446"/>
                </a:lnTo>
                <a:lnTo>
                  <a:pt x="219903" y="320537"/>
                </a:lnTo>
                <a:lnTo>
                  <a:pt x="264630" y="245993"/>
                </a:lnTo>
                <a:lnTo>
                  <a:pt x="342900" y="223630"/>
                </a:lnTo>
                <a:lnTo>
                  <a:pt x="365263" y="160268"/>
                </a:lnTo>
                <a:lnTo>
                  <a:pt x="473351" y="93179"/>
                </a:lnTo>
                <a:lnTo>
                  <a:pt x="540440" y="0"/>
                </a:lnTo>
                <a:lnTo>
                  <a:pt x="1680956" y="1084607"/>
                </a:lnTo>
                <a:lnTo>
                  <a:pt x="1595231" y="1095789"/>
                </a:lnTo>
                <a:lnTo>
                  <a:pt x="1483415" y="1133060"/>
                </a:lnTo>
                <a:lnTo>
                  <a:pt x="1479688" y="1229967"/>
                </a:lnTo>
                <a:lnTo>
                  <a:pt x="1371600" y="1256057"/>
                </a:lnTo>
                <a:lnTo>
                  <a:pt x="1427508" y="1367872"/>
                </a:lnTo>
                <a:lnTo>
                  <a:pt x="1263512" y="1349236"/>
                </a:lnTo>
                <a:lnTo>
                  <a:pt x="1248603" y="1468506"/>
                </a:lnTo>
                <a:lnTo>
                  <a:pt x="1170332" y="1464779"/>
                </a:lnTo>
                <a:close/>
              </a:path>
            </a:pathLst>
          </a:custGeom>
          <a:solidFill>
            <a:srgbClr val="EF954F">
              <a:alpha val="75000"/>
            </a:srgbClr>
          </a:solidFill>
          <a:ln w="3727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8B4BF3F-BC48-4291-8D31-1466776631B6}"/>
              </a:ext>
            </a:extLst>
          </p:cNvPr>
          <p:cNvGrpSpPr/>
          <p:nvPr/>
        </p:nvGrpSpPr>
        <p:grpSpPr>
          <a:xfrm>
            <a:off x="-11181" y="3613703"/>
            <a:ext cx="6861727" cy="3656356"/>
            <a:chOff x="-11181" y="3613703"/>
            <a:chExt cx="6861727" cy="3656356"/>
          </a:xfrm>
          <a:effectLst>
            <a:outerShdw blurRad="1778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0CCE39C4-A300-42C7-AD51-D9C4E561E194}"/>
                </a:ext>
              </a:extLst>
            </p:cNvPr>
            <p:cNvSpPr/>
            <p:nvPr/>
          </p:nvSpPr>
          <p:spPr>
            <a:xfrm>
              <a:off x="-11181" y="3688246"/>
              <a:ext cx="6861727" cy="3510996"/>
            </a:xfrm>
            <a:custGeom>
              <a:avLst/>
              <a:gdLst>
                <a:gd name="connsiteX0" fmla="*/ 6861728 w 6861727"/>
                <a:gd name="connsiteY0" fmla="*/ 3183005 h 3510996"/>
                <a:gd name="connsiteX1" fmla="*/ 6861728 w 6861727"/>
                <a:gd name="connsiteY1" fmla="*/ 52180 h 3510996"/>
                <a:gd name="connsiteX2" fmla="*/ 6824456 w 6861727"/>
                <a:gd name="connsiteY2" fmla="*/ 78271 h 3510996"/>
                <a:gd name="connsiteX3" fmla="*/ 6649279 w 6861727"/>
                <a:gd name="connsiteY3" fmla="*/ 26090 h 3510996"/>
                <a:gd name="connsiteX4" fmla="*/ 6552372 w 6861727"/>
                <a:gd name="connsiteY4" fmla="*/ 0 h 3510996"/>
                <a:gd name="connsiteX5" fmla="*/ 6373468 w 6861727"/>
                <a:gd name="connsiteY5" fmla="*/ 63362 h 3510996"/>
                <a:gd name="connsiteX6" fmla="*/ 6295197 w 6861727"/>
                <a:gd name="connsiteY6" fmla="*/ 119269 h 3510996"/>
                <a:gd name="connsiteX7" fmla="*/ 6079021 w 6861727"/>
                <a:gd name="connsiteY7" fmla="*/ 163996 h 3510996"/>
                <a:gd name="connsiteX8" fmla="*/ 5907571 w 6861727"/>
                <a:gd name="connsiteY8" fmla="*/ 137905 h 3510996"/>
                <a:gd name="connsiteX9" fmla="*/ 5758484 w 6861727"/>
                <a:gd name="connsiteY9" fmla="*/ 93179 h 3510996"/>
                <a:gd name="connsiteX10" fmla="*/ 5669032 w 6861727"/>
                <a:gd name="connsiteY10" fmla="*/ 74543 h 3510996"/>
                <a:gd name="connsiteX11" fmla="*/ 5568398 w 6861727"/>
                <a:gd name="connsiteY11" fmla="*/ 145360 h 3510996"/>
                <a:gd name="connsiteX12" fmla="*/ 5311223 w 6861727"/>
                <a:gd name="connsiteY12" fmla="*/ 186359 h 3510996"/>
                <a:gd name="connsiteX13" fmla="*/ 5292587 w 6861727"/>
                <a:gd name="connsiteY13" fmla="*/ 245993 h 3510996"/>
                <a:gd name="connsiteX14" fmla="*/ 5106228 w 6861727"/>
                <a:gd name="connsiteY14" fmla="*/ 219903 h 3510996"/>
                <a:gd name="connsiteX15" fmla="*/ 5061502 w 6861727"/>
                <a:gd name="connsiteY15" fmla="*/ 171450 h 3510996"/>
                <a:gd name="connsiteX16" fmla="*/ 4931051 w 6861727"/>
                <a:gd name="connsiteY16" fmla="*/ 115542 h 3510996"/>
                <a:gd name="connsiteX17" fmla="*/ 4871416 w 6861727"/>
                <a:gd name="connsiteY17" fmla="*/ 152814 h 3510996"/>
                <a:gd name="connsiteX18" fmla="*/ 4692512 w 6861727"/>
                <a:gd name="connsiteY18" fmla="*/ 178904 h 3510996"/>
                <a:gd name="connsiteX19" fmla="*/ 4535971 w 6861727"/>
                <a:gd name="connsiteY19" fmla="*/ 290719 h 3510996"/>
                <a:gd name="connsiteX20" fmla="*/ 4409247 w 6861727"/>
                <a:gd name="connsiteY20" fmla="*/ 272083 h 3510996"/>
                <a:gd name="connsiteX21" fmla="*/ 4360794 w 6861727"/>
                <a:gd name="connsiteY21" fmla="*/ 238539 h 3510996"/>
                <a:gd name="connsiteX22" fmla="*/ 4196798 w 6861727"/>
                <a:gd name="connsiteY22" fmla="*/ 197540 h 3510996"/>
                <a:gd name="connsiteX23" fmla="*/ 4096164 w 6861727"/>
                <a:gd name="connsiteY23" fmla="*/ 190086 h 3510996"/>
                <a:gd name="connsiteX24" fmla="*/ 3887443 w 6861727"/>
                <a:gd name="connsiteY24" fmla="*/ 242266 h 3510996"/>
                <a:gd name="connsiteX25" fmla="*/ 3775627 w 6861727"/>
                <a:gd name="connsiteY25" fmla="*/ 320537 h 3510996"/>
                <a:gd name="connsiteX26" fmla="*/ 3742083 w 6861727"/>
                <a:gd name="connsiteY26" fmla="*/ 342900 h 3510996"/>
                <a:gd name="connsiteX27" fmla="*/ 3473726 w 6861727"/>
                <a:gd name="connsiteY27" fmla="*/ 227357 h 3510996"/>
                <a:gd name="connsiteX28" fmla="*/ 3309731 w 6861727"/>
                <a:gd name="connsiteY28" fmla="*/ 204994 h 3510996"/>
                <a:gd name="connsiteX29" fmla="*/ 3175552 w 6861727"/>
                <a:gd name="connsiteY29" fmla="*/ 301901 h 3510996"/>
                <a:gd name="connsiteX30" fmla="*/ 2992921 w 6861727"/>
                <a:gd name="connsiteY30" fmla="*/ 320537 h 3510996"/>
                <a:gd name="connsiteX31" fmla="*/ 2750654 w 6861727"/>
                <a:gd name="connsiteY31" fmla="*/ 253448 h 3510996"/>
                <a:gd name="connsiteX32" fmla="*/ 2582932 w 6861727"/>
                <a:gd name="connsiteY32" fmla="*/ 186359 h 3510996"/>
                <a:gd name="connsiteX33" fmla="*/ 2363028 w 6861727"/>
                <a:gd name="connsiteY33" fmla="*/ 104361 h 3510996"/>
                <a:gd name="connsiteX34" fmla="*/ 2169215 w 6861727"/>
                <a:gd name="connsiteY34" fmla="*/ 231085 h 3510996"/>
                <a:gd name="connsiteX35" fmla="*/ 2061127 w 6861727"/>
                <a:gd name="connsiteY35" fmla="*/ 253448 h 3510996"/>
                <a:gd name="connsiteX36" fmla="*/ 1975402 w 6861727"/>
                <a:gd name="connsiteY36" fmla="*/ 279538 h 3510996"/>
                <a:gd name="connsiteX37" fmla="*/ 1796498 w 6861727"/>
                <a:gd name="connsiteY37" fmla="*/ 406262 h 3510996"/>
                <a:gd name="connsiteX38" fmla="*/ 1420053 w 6861727"/>
                <a:gd name="connsiteY38" fmla="*/ 372717 h 3510996"/>
                <a:gd name="connsiteX39" fmla="*/ 1263512 w 6861727"/>
                <a:gd name="connsiteY39" fmla="*/ 298174 h 3510996"/>
                <a:gd name="connsiteX40" fmla="*/ 1118152 w 6861727"/>
                <a:gd name="connsiteY40" fmla="*/ 279538 h 3510996"/>
                <a:gd name="connsiteX41" fmla="*/ 857250 w 6861727"/>
                <a:gd name="connsiteY41" fmla="*/ 171450 h 3510996"/>
                <a:gd name="connsiteX42" fmla="*/ 682073 w 6861727"/>
                <a:gd name="connsiteY42" fmla="*/ 119269 h 3510996"/>
                <a:gd name="connsiteX43" fmla="*/ 581439 w 6861727"/>
                <a:gd name="connsiteY43" fmla="*/ 190086 h 3510996"/>
                <a:gd name="connsiteX44" fmla="*/ 424898 w 6861727"/>
                <a:gd name="connsiteY44" fmla="*/ 301901 h 3510996"/>
                <a:gd name="connsiteX45" fmla="*/ 335446 w 6861727"/>
                <a:gd name="connsiteY45" fmla="*/ 365263 h 3510996"/>
                <a:gd name="connsiteX46" fmla="*/ 156541 w 6861727"/>
                <a:gd name="connsiteY46" fmla="*/ 368990 h 3510996"/>
                <a:gd name="connsiteX47" fmla="*/ 40999 w 6861727"/>
                <a:gd name="connsiteY47" fmla="*/ 339173 h 3510996"/>
                <a:gd name="connsiteX48" fmla="*/ 0 w 6861727"/>
                <a:gd name="connsiteY48" fmla="*/ 327991 h 3510996"/>
                <a:gd name="connsiteX49" fmla="*/ 0 w 6861727"/>
                <a:gd name="connsiteY49" fmla="*/ 3458816 h 3510996"/>
                <a:gd name="connsiteX50" fmla="*/ 37272 w 6861727"/>
                <a:gd name="connsiteY50" fmla="*/ 3432726 h 3510996"/>
                <a:gd name="connsiteX51" fmla="*/ 212449 w 6861727"/>
                <a:gd name="connsiteY51" fmla="*/ 3484906 h 3510996"/>
                <a:gd name="connsiteX52" fmla="*/ 309355 w 6861727"/>
                <a:gd name="connsiteY52" fmla="*/ 3510997 h 3510996"/>
                <a:gd name="connsiteX53" fmla="*/ 488260 w 6861727"/>
                <a:gd name="connsiteY53" fmla="*/ 3447634 h 3510996"/>
                <a:gd name="connsiteX54" fmla="*/ 566530 w 6861727"/>
                <a:gd name="connsiteY54" fmla="*/ 3391727 h 3510996"/>
                <a:gd name="connsiteX55" fmla="*/ 782707 w 6861727"/>
                <a:gd name="connsiteY55" fmla="*/ 3347001 h 3510996"/>
                <a:gd name="connsiteX56" fmla="*/ 954157 w 6861727"/>
                <a:gd name="connsiteY56" fmla="*/ 3373091 h 3510996"/>
                <a:gd name="connsiteX57" fmla="*/ 1103244 w 6861727"/>
                <a:gd name="connsiteY57" fmla="*/ 3417817 h 3510996"/>
                <a:gd name="connsiteX58" fmla="*/ 1192696 w 6861727"/>
                <a:gd name="connsiteY58" fmla="*/ 3436453 h 3510996"/>
                <a:gd name="connsiteX59" fmla="*/ 1293329 w 6861727"/>
                <a:gd name="connsiteY59" fmla="*/ 3365637 h 3510996"/>
                <a:gd name="connsiteX60" fmla="*/ 1550504 w 6861727"/>
                <a:gd name="connsiteY60" fmla="*/ 3324638 h 3510996"/>
                <a:gd name="connsiteX61" fmla="*/ 1569140 w 6861727"/>
                <a:gd name="connsiteY61" fmla="*/ 3265003 h 3510996"/>
                <a:gd name="connsiteX62" fmla="*/ 1755499 w 6861727"/>
                <a:gd name="connsiteY62" fmla="*/ 3291093 h 3510996"/>
                <a:gd name="connsiteX63" fmla="*/ 1800225 w 6861727"/>
                <a:gd name="connsiteY63" fmla="*/ 3339547 h 3510996"/>
                <a:gd name="connsiteX64" fmla="*/ 1938131 w 6861727"/>
                <a:gd name="connsiteY64" fmla="*/ 3391727 h 3510996"/>
                <a:gd name="connsiteX65" fmla="*/ 1997765 w 6861727"/>
                <a:gd name="connsiteY65" fmla="*/ 3354455 h 3510996"/>
                <a:gd name="connsiteX66" fmla="*/ 2176670 w 6861727"/>
                <a:gd name="connsiteY66" fmla="*/ 3328365 h 3510996"/>
                <a:gd name="connsiteX67" fmla="*/ 2333211 w 6861727"/>
                <a:gd name="connsiteY67" fmla="*/ 3216550 h 3510996"/>
                <a:gd name="connsiteX68" fmla="*/ 2459935 w 6861727"/>
                <a:gd name="connsiteY68" fmla="*/ 3235186 h 3510996"/>
                <a:gd name="connsiteX69" fmla="*/ 2508388 w 6861727"/>
                <a:gd name="connsiteY69" fmla="*/ 3268731 h 3510996"/>
                <a:gd name="connsiteX70" fmla="*/ 2672384 w 6861727"/>
                <a:gd name="connsiteY70" fmla="*/ 3309729 h 3510996"/>
                <a:gd name="connsiteX71" fmla="*/ 2769290 w 6861727"/>
                <a:gd name="connsiteY71" fmla="*/ 3320911 h 3510996"/>
                <a:gd name="connsiteX72" fmla="*/ 2978012 w 6861727"/>
                <a:gd name="connsiteY72" fmla="*/ 3268731 h 3510996"/>
                <a:gd name="connsiteX73" fmla="*/ 3089827 w 6861727"/>
                <a:gd name="connsiteY73" fmla="*/ 3190460 h 3510996"/>
                <a:gd name="connsiteX74" fmla="*/ 3123372 w 6861727"/>
                <a:gd name="connsiteY74" fmla="*/ 3168096 h 3510996"/>
                <a:gd name="connsiteX75" fmla="*/ 3391728 w 6861727"/>
                <a:gd name="connsiteY75" fmla="*/ 3283639 h 3510996"/>
                <a:gd name="connsiteX76" fmla="*/ 3555724 w 6861727"/>
                <a:gd name="connsiteY76" fmla="*/ 3306002 h 3510996"/>
                <a:gd name="connsiteX77" fmla="*/ 3689902 w 6861727"/>
                <a:gd name="connsiteY77" fmla="*/ 3209096 h 3510996"/>
                <a:gd name="connsiteX78" fmla="*/ 3872534 w 6861727"/>
                <a:gd name="connsiteY78" fmla="*/ 3190460 h 3510996"/>
                <a:gd name="connsiteX79" fmla="*/ 4114800 w 6861727"/>
                <a:gd name="connsiteY79" fmla="*/ 3257549 h 3510996"/>
                <a:gd name="connsiteX80" fmla="*/ 4282523 w 6861727"/>
                <a:gd name="connsiteY80" fmla="*/ 3324638 h 3510996"/>
                <a:gd name="connsiteX81" fmla="*/ 4502426 w 6861727"/>
                <a:gd name="connsiteY81" fmla="*/ 3406636 h 3510996"/>
                <a:gd name="connsiteX82" fmla="*/ 4696239 w 6861727"/>
                <a:gd name="connsiteY82" fmla="*/ 3279912 h 3510996"/>
                <a:gd name="connsiteX83" fmla="*/ 4804328 w 6861727"/>
                <a:gd name="connsiteY83" fmla="*/ 3257549 h 3510996"/>
                <a:gd name="connsiteX84" fmla="*/ 4890052 w 6861727"/>
                <a:gd name="connsiteY84" fmla="*/ 3231459 h 3510996"/>
                <a:gd name="connsiteX85" fmla="*/ 5068957 w 6861727"/>
                <a:gd name="connsiteY85" fmla="*/ 3104735 h 3510996"/>
                <a:gd name="connsiteX86" fmla="*/ 5445401 w 6861727"/>
                <a:gd name="connsiteY86" fmla="*/ 3138280 h 3510996"/>
                <a:gd name="connsiteX87" fmla="*/ 5601943 w 6861727"/>
                <a:gd name="connsiteY87" fmla="*/ 3212823 h 3510996"/>
                <a:gd name="connsiteX88" fmla="*/ 5747302 w 6861727"/>
                <a:gd name="connsiteY88" fmla="*/ 3231459 h 3510996"/>
                <a:gd name="connsiteX89" fmla="*/ 6008204 w 6861727"/>
                <a:gd name="connsiteY89" fmla="*/ 3339547 h 3510996"/>
                <a:gd name="connsiteX90" fmla="*/ 6183382 w 6861727"/>
                <a:gd name="connsiteY90" fmla="*/ 3391727 h 3510996"/>
                <a:gd name="connsiteX91" fmla="*/ 6284016 w 6861727"/>
                <a:gd name="connsiteY91" fmla="*/ 3320911 h 3510996"/>
                <a:gd name="connsiteX92" fmla="*/ 6440557 w 6861727"/>
                <a:gd name="connsiteY92" fmla="*/ 3209096 h 3510996"/>
                <a:gd name="connsiteX93" fmla="*/ 6530009 w 6861727"/>
                <a:gd name="connsiteY93" fmla="*/ 3145734 h 3510996"/>
                <a:gd name="connsiteX94" fmla="*/ 6708913 w 6861727"/>
                <a:gd name="connsiteY94" fmla="*/ 3142006 h 3510996"/>
                <a:gd name="connsiteX95" fmla="*/ 6824456 w 6861727"/>
                <a:gd name="connsiteY95" fmla="*/ 3171824 h 3510996"/>
                <a:gd name="connsiteX96" fmla="*/ 6861728 w 6861727"/>
                <a:gd name="connsiteY96" fmla="*/ 3183005 h 3510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6861727" h="3510996">
                  <a:moveTo>
                    <a:pt x="6861728" y="3183005"/>
                  </a:moveTo>
                  <a:lnTo>
                    <a:pt x="6861728" y="52180"/>
                  </a:lnTo>
                  <a:lnTo>
                    <a:pt x="6824456" y="78271"/>
                  </a:lnTo>
                  <a:lnTo>
                    <a:pt x="6649279" y="26090"/>
                  </a:lnTo>
                  <a:lnTo>
                    <a:pt x="6552372" y="0"/>
                  </a:lnTo>
                  <a:cubicBezTo>
                    <a:pt x="6459193" y="18636"/>
                    <a:pt x="6414467" y="48453"/>
                    <a:pt x="6373468" y="63362"/>
                  </a:cubicBezTo>
                  <a:cubicBezTo>
                    <a:pt x="6332469" y="78271"/>
                    <a:pt x="6295197" y="119269"/>
                    <a:pt x="6295197" y="119269"/>
                  </a:cubicBezTo>
                  <a:lnTo>
                    <a:pt x="6079021" y="163996"/>
                  </a:lnTo>
                  <a:cubicBezTo>
                    <a:pt x="5967206" y="96906"/>
                    <a:pt x="5985842" y="167723"/>
                    <a:pt x="5907571" y="137905"/>
                  </a:cubicBezTo>
                  <a:cubicBezTo>
                    <a:pt x="5825573" y="108088"/>
                    <a:pt x="5758484" y="93179"/>
                    <a:pt x="5758484" y="93179"/>
                  </a:cubicBezTo>
                  <a:cubicBezTo>
                    <a:pt x="5758484" y="93179"/>
                    <a:pt x="5713758" y="63362"/>
                    <a:pt x="5669032" y="74543"/>
                  </a:cubicBezTo>
                  <a:cubicBezTo>
                    <a:pt x="5628033" y="89452"/>
                    <a:pt x="5639214" y="141632"/>
                    <a:pt x="5568398" y="145360"/>
                  </a:cubicBezTo>
                  <a:cubicBezTo>
                    <a:pt x="5497582" y="149087"/>
                    <a:pt x="5329859" y="122997"/>
                    <a:pt x="5311223" y="186359"/>
                  </a:cubicBezTo>
                  <a:cubicBezTo>
                    <a:pt x="5292587" y="245993"/>
                    <a:pt x="5292587" y="245993"/>
                    <a:pt x="5292587" y="245993"/>
                  </a:cubicBezTo>
                  <a:lnTo>
                    <a:pt x="5106228" y="219903"/>
                  </a:lnTo>
                  <a:lnTo>
                    <a:pt x="5061502" y="171450"/>
                  </a:lnTo>
                  <a:lnTo>
                    <a:pt x="4931051" y="115542"/>
                  </a:lnTo>
                  <a:cubicBezTo>
                    <a:pt x="4931051" y="115542"/>
                    <a:pt x="4945960" y="152814"/>
                    <a:pt x="4871416" y="152814"/>
                  </a:cubicBezTo>
                  <a:cubicBezTo>
                    <a:pt x="4796873" y="152814"/>
                    <a:pt x="4800600" y="115542"/>
                    <a:pt x="4692512" y="178904"/>
                  </a:cubicBezTo>
                  <a:cubicBezTo>
                    <a:pt x="4584424" y="242266"/>
                    <a:pt x="4535971" y="290719"/>
                    <a:pt x="4535971" y="290719"/>
                  </a:cubicBezTo>
                  <a:cubicBezTo>
                    <a:pt x="4409247" y="272083"/>
                    <a:pt x="4461427" y="305628"/>
                    <a:pt x="4409247" y="272083"/>
                  </a:cubicBezTo>
                  <a:cubicBezTo>
                    <a:pt x="4360794" y="238539"/>
                    <a:pt x="4360794" y="238539"/>
                    <a:pt x="4360794" y="238539"/>
                  </a:cubicBezTo>
                  <a:lnTo>
                    <a:pt x="4196798" y="197540"/>
                  </a:lnTo>
                  <a:lnTo>
                    <a:pt x="4096164" y="190086"/>
                  </a:lnTo>
                  <a:cubicBezTo>
                    <a:pt x="3973168" y="197540"/>
                    <a:pt x="3954532" y="212449"/>
                    <a:pt x="3887443" y="242266"/>
                  </a:cubicBezTo>
                  <a:cubicBezTo>
                    <a:pt x="3824081" y="272083"/>
                    <a:pt x="3809172" y="298174"/>
                    <a:pt x="3775627" y="320537"/>
                  </a:cubicBezTo>
                  <a:cubicBezTo>
                    <a:pt x="3742083" y="342900"/>
                    <a:pt x="3742083" y="342900"/>
                    <a:pt x="3742083" y="342900"/>
                  </a:cubicBezTo>
                  <a:lnTo>
                    <a:pt x="3473726" y="227357"/>
                  </a:lnTo>
                  <a:lnTo>
                    <a:pt x="3309731" y="204994"/>
                  </a:lnTo>
                  <a:cubicBezTo>
                    <a:pt x="3309731" y="204994"/>
                    <a:pt x="3276186" y="309355"/>
                    <a:pt x="3175552" y="301901"/>
                  </a:cubicBezTo>
                  <a:cubicBezTo>
                    <a:pt x="3074918" y="294447"/>
                    <a:pt x="2992921" y="320537"/>
                    <a:pt x="2992921" y="320537"/>
                  </a:cubicBezTo>
                  <a:cubicBezTo>
                    <a:pt x="2892287" y="313083"/>
                    <a:pt x="2799108" y="268356"/>
                    <a:pt x="2750654" y="253448"/>
                  </a:cubicBezTo>
                  <a:cubicBezTo>
                    <a:pt x="2702201" y="238539"/>
                    <a:pt x="2646293" y="197540"/>
                    <a:pt x="2582932" y="186359"/>
                  </a:cubicBezTo>
                  <a:cubicBezTo>
                    <a:pt x="2519570" y="178904"/>
                    <a:pt x="2363028" y="104361"/>
                    <a:pt x="2363028" y="104361"/>
                  </a:cubicBezTo>
                  <a:cubicBezTo>
                    <a:pt x="2363028" y="104361"/>
                    <a:pt x="2277303" y="212449"/>
                    <a:pt x="2169215" y="231085"/>
                  </a:cubicBezTo>
                  <a:cubicBezTo>
                    <a:pt x="2061127" y="253448"/>
                    <a:pt x="2061127" y="253448"/>
                    <a:pt x="2061127" y="253448"/>
                  </a:cubicBezTo>
                  <a:cubicBezTo>
                    <a:pt x="2061127" y="253448"/>
                    <a:pt x="2083490" y="238539"/>
                    <a:pt x="1975402" y="279538"/>
                  </a:cubicBezTo>
                  <a:cubicBezTo>
                    <a:pt x="1871041" y="324264"/>
                    <a:pt x="1982857" y="450988"/>
                    <a:pt x="1796498" y="406262"/>
                  </a:cubicBezTo>
                  <a:cubicBezTo>
                    <a:pt x="1613866" y="361536"/>
                    <a:pt x="1483415" y="421170"/>
                    <a:pt x="1420053" y="372717"/>
                  </a:cubicBezTo>
                  <a:cubicBezTo>
                    <a:pt x="1356691" y="324264"/>
                    <a:pt x="1367873" y="335446"/>
                    <a:pt x="1263512" y="298174"/>
                  </a:cubicBezTo>
                  <a:cubicBezTo>
                    <a:pt x="1155424" y="260902"/>
                    <a:pt x="1211332" y="320537"/>
                    <a:pt x="1118152" y="279538"/>
                  </a:cubicBezTo>
                  <a:cubicBezTo>
                    <a:pt x="1024973" y="238539"/>
                    <a:pt x="905703" y="182632"/>
                    <a:pt x="857250" y="171450"/>
                  </a:cubicBezTo>
                  <a:cubicBezTo>
                    <a:pt x="808797" y="156541"/>
                    <a:pt x="682073" y="119269"/>
                    <a:pt x="682073" y="119269"/>
                  </a:cubicBezTo>
                  <a:cubicBezTo>
                    <a:pt x="682073" y="119269"/>
                    <a:pt x="659710" y="134178"/>
                    <a:pt x="581439" y="190086"/>
                  </a:cubicBezTo>
                  <a:cubicBezTo>
                    <a:pt x="506896" y="245993"/>
                    <a:pt x="465897" y="283265"/>
                    <a:pt x="424898" y="301901"/>
                  </a:cubicBezTo>
                  <a:cubicBezTo>
                    <a:pt x="383899" y="316810"/>
                    <a:pt x="413716" y="368990"/>
                    <a:pt x="335446" y="365263"/>
                  </a:cubicBezTo>
                  <a:cubicBezTo>
                    <a:pt x="257175" y="361536"/>
                    <a:pt x="156541" y="368990"/>
                    <a:pt x="156541" y="368990"/>
                  </a:cubicBezTo>
                  <a:cubicBezTo>
                    <a:pt x="156541" y="368990"/>
                    <a:pt x="89452" y="354081"/>
                    <a:pt x="40999" y="339173"/>
                  </a:cubicBezTo>
                  <a:cubicBezTo>
                    <a:pt x="-7454" y="324264"/>
                    <a:pt x="104361" y="354081"/>
                    <a:pt x="0" y="327991"/>
                  </a:cubicBezTo>
                  <a:lnTo>
                    <a:pt x="0" y="3458816"/>
                  </a:lnTo>
                  <a:lnTo>
                    <a:pt x="37272" y="3432726"/>
                  </a:lnTo>
                  <a:lnTo>
                    <a:pt x="212449" y="3484906"/>
                  </a:lnTo>
                  <a:lnTo>
                    <a:pt x="309355" y="3510997"/>
                  </a:lnTo>
                  <a:cubicBezTo>
                    <a:pt x="402535" y="3492361"/>
                    <a:pt x="447261" y="3462543"/>
                    <a:pt x="488260" y="3447634"/>
                  </a:cubicBezTo>
                  <a:cubicBezTo>
                    <a:pt x="529259" y="3432726"/>
                    <a:pt x="566530" y="3391727"/>
                    <a:pt x="566530" y="3391727"/>
                  </a:cubicBezTo>
                  <a:lnTo>
                    <a:pt x="782707" y="3347001"/>
                  </a:lnTo>
                  <a:cubicBezTo>
                    <a:pt x="894522" y="3414090"/>
                    <a:pt x="875886" y="3343274"/>
                    <a:pt x="954157" y="3373091"/>
                  </a:cubicBezTo>
                  <a:cubicBezTo>
                    <a:pt x="1036154" y="3402908"/>
                    <a:pt x="1103244" y="3417817"/>
                    <a:pt x="1103244" y="3417817"/>
                  </a:cubicBezTo>
                  <a:cubicBezTo>
                    <a:pt x="1103244" y="3417817"/>
                    <a:pt x="1147970" y="3447634"/>
                    <a:pt x="1192696" y="3436453"/>
                  </a:cubicBezTo>
                  <a:cubicBezTo>
                    <a:pt x="1233695" y="3421544"/>
                    <a:pt x="1222513" y="3369364"/>
                    <a:pt x="1293329" y="3365637"/>
                  </a:cubicBezTo>
                  <a:cubicBezTo>
                    <a:pt x="1364146" y="3361910"/>
                    <a:pt x="1531869" y="3388000"/>
                    <a:pt x="1550504" y="3324638"/>
                  </a:cubicBezTo>
                  <a:cubicBezTo>
                    <a:pt x="1569140" y="3265003"/>
                    <a:pt x="1569140" y="3265003"/>
                    <a:pt x="1569140" y="3265003"/>
                  </a:cubicBezTo>
                  <a:lnTo>
                    <a:pt x="1755499" y="3291093"/>
                  </a:lnTo>
                  <a:lnTo>
                    <a:pt x="1800225" y="3339547"/>
                  </a:lnTo>
                  <a:lnTo>
                    <a:pt x="1938131" y="3391727"/>
                  </a:lnTo>
                  <a:cubicBezTo>
                    <a:pt x="1938131" y="3391727"/>
                    <a:pt x="1923222" y="3354455"/>
                    <a:pt x="1997765" y="3354455"/>
                  </a:cubicBezTo>
                  <a:cubicBezTo>
                    <a:pt x="2072309" y="3354455"/>
                    <a:pt x="2068582" y="3391727"/>
                    <a:pt x="2176670" y="3328365"/>
                  </a:cubicBezTo>
                  <a:cubicBezTo>
                    <a:pt x="2284758" y="3265003"/>
                    <a:pt x="2333211" y="3216550"/>
                    <a:pt x="2333211" y="3216550"/>
                  </a:cubicBezTo>
                  <a:cubicBezTo>
                    <a:pt x="2459935" y="3235186"/>
                    <a:pt x="2407755" y="3201641"/>
                    <a:pt x="2459935" y="3235186"/>
                  </a:cubicBezTo>
                  <a:cubicBezTo>
                    <a:pt x="2508388" y="3268731"/>
                    <a:pt x="2508388" y="3268731"/>
                    <a:pt x="2508388" y="3268731"/>
                  </a:cubicBezTo>
                  <a:lnTo>
                    <a:pt x="2672384" y="3309729"/>
                  </a:lnTo>
                  <a:lnTo>
                    <a:pt x="2769290" y="3320911"/>
                  </a:lnTo>
                  <a:cubicBezTo>
                    <a:pt x="2892287" y="3313457"/>
                    <a:pt x="2910923" y="3298547"/>
                    <a:pt x="2978012" y="3268731"/>
                  </a:cubicBezTo>
                  <a:cubicBezTo>
                    <a:pt x="3041374" y="3238913"/>
                    <a:pt x="3056283" y="3212823"/>
                    <a:pt x="3089827" y="3190460"/>
                  </a:cubicBezTo>
                  <a:cubicBezTo>
                    <a:pt x="3123372" y="3168096"/>
                    <a:pt x="3123372" y="3168096"/>
                    <a:pt x="3123372" y="3168096"/>
                  </a:cubicBezTo>
                  <a:lnTo>
                    <a:pt x="3391728" y="3283639"/>
                  </a:lnTo>
                  <a:lnTo>
                    <a:pt x="3555724" y="3306002"/>
                  </a:lnTo>
                  <a:cubicBezTo>
                    <a:pt x="3555724" y="3306002"/>
                    <a:pt x="3589269" y="3201641"/>
                    <a:pt x="3689902" y="3209096"/>
                  </a:cubicBezTo>
                  <a:cubicBezTo>
                    <a:pt x="3790536" y="3216550"/>
                    <a:pt x="3872534" y="3190460"/>
                    <a:pt x="3872534" y="3190460"/>
                  </a:cubicBezTo>
                  <a:cubicBezTo>
                    <a:pt x="3973168" y="3197914"/>
                    <a:pt x="4066347" y="3242640"/>
                    <a:pt x="4114800" y="3257549"/>
                  </a:cubicBezTo>
                  <a:cubicBezTo>
                    <a:pt x="4163253" y="3272457"/>
                    <a:pt x="4219161" y="3313457"/>
                    <a:pt x="4282523" y="3324638"/>
                  </a:cubicBezTo>
                  <a:cubicBezTo>
                    <a:pt x="4345885" y="3332092"/>
                    <a:pt x="4502426" y="3406636"/>
                    <a:pt x="4502426" y="3406636"/>
                  </a:cubicBezTo>
                  <a:cubicBezTo>
                    <a:pt x="4502426" y="3406636"/>
                    <a:pt x="4588151" y="3298547"/>
                    <a:pt x="4696239" y="3279912"/>
                  </a:cubicBezTo>
                  <a:cubicBezTo>
                    <a:pt x="4804328" y="3257549"/>
                    <a:pt x="4804328" y="3257549"/>
                    <a:pt x="4804328" y="3257549"/>
                  </a:cubicBezTo>
                  <a:cubicBezTo>
                    <a:pt x="4804328" y="3257549"/>
                    <a:pt x="4781964" y="3272457"/>
                    <a:pt x="4890052" y="3231459"/>
                  </a:cubicBezTo>
                  <a:cubicBezTo>
                    <a:pt x="4994413" y="3186732"/>
                    <a:pt x="4882598" y="3060009"/>
                    <a:pt x="5068957" y="3104735"/>
                  </a:cubicBezTo>
                  <a:cubicBezTo>
                    <a:pt x="5251589" y="3149461"/>
                    <a:pt x="5382040" y="3089826"/>
                    <a:pt x="5445401" y="3138280"/>
                  </a:cubicBezTo>
                  <a:cubicBezTo>
                    <a:pt x="5508763" y="3186732"/>
                    <a:pt x="5497582" y="3175551"/>
                    <a:pt x="5601943" y="3212823"/>
                  </a:cubicBezTo>
                  <a:cubicBezTo>
                    <a:pt x="5710030" y="3250095"/>
                    <a:pt x="5654123" y="3190460"/>
                    <a:pt x="5747302" y="3231459"/>
                  </a:cubicBezTo>
                  <a:cubicBezTo>
                    <a:pt x="5836755" y="3272457"/>
                    <a:pt x="5959752" y="3328365"/>
                    <a:pt x="6008204" y="3339547"/>
                  </a:cubicBezTo>
                  <a:cubicBezTo>
                    <a:pt x="6056658" y="3354455"/>
                    <a:pt x="6183382" y="3391727"/>
                    <a:pt x="6183382" y="3391727"/>
                  </a:cubicBezTo>
                  <a:cubicBezTo>
                    <a:pt x="6183382" y="3391727"/>
                    <a:pt x="6205745" y="3376818"/>
                    <a:pt x="6284016" y="3320911"/>
                  </a:cubicBezTo>
                  <a:cubicBezTo>
                    <a:pt x="6358559" y="3265003"/>
                    <a:pt x="6399558" y="3227731"/>
                    <a:pt x="6440557" y="3209096"/>
                  </a:cubicBezTo>
                  <a:cubicBezTo>
                    <a:pt x="6481556" y="3194187"/>
                    <a:pt x="6451738" y="3142006"/>
                    <a:pt x="6530009" y="3145734"/>
                  </a:cubicBezTo>
                  <a:cubicBezTo>
                    <a:pt x="6608280" y="3149461"/>
                    <a:pt x="6708913" y="3142006"/>
                    <a:pt x="6708913" y="3142006"/>
                  </a:cubicBezTo>
                  <a:cubicBezTo>
                    <a:pt x="6708913" y="3142006"/>
                    <a:pt x="6776002" y="3156915"/>
                    <a:pt x="6824456" y="3171824"/>
                  </a:cubicBezTo>
                  <a:cubicBezTo>
                    <a:pt x="6865454" y="3183005"/>
                    <a:pt x="6757367" y="3156915"/>
                    <a:pt x="6861728" y="3183005"/>
                  </a:cubicBezTo>
                  <a:close/>
                </a:path>
              </a:pathLst>
            </a:custGeom>
            <a:solidFill>
              <a:srgbClr val="DAD1C8"/>
            </a:solidFill>
            <a:ln w="372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A592795E-D066-4980-8C59-8E100177ACA5}"/>
                </a:ext>
              </a:extLst>
            </p:cNvPr>
            <p:cNvSpPr/>
            <p:nvPr/>
          </p:nvSpPr>
          <p:spPr>
            <a:xfrm>
              <a:off x="0" y="3613703"/>
              <a:ext cx="6850545" cy="3656356"/>
            </a:xfrm>
            <a:custGeom>
              <a:avLst/>
              <a:gdLst>
                <a:gd name="connsiteX0" fmla="*/ 6694005 w 6850545"/>
                <a:gd name="connsiteY0" fmla="*/ 145360 h 3656356"/>
                <a:gd name="connsiteX1" fmla="*/ 6626916 w 6850545"/>
                <a:gd name="connsiteY1" fmla="*/ 182632 h 3656356"/>
                <a:gd name="connsiteX2" fmla="*/ 6522555 w 6850545"/>
                <a:gd name="connsiteY2" fmla="*/ 234812 h 3656356"/>
                <a:gd name="connsiteX3" fmla="*/ 6470374 w 6850545"/>
                <a:gd name="connsiteY3" fmla="*/ 253448 h 3656356"/>
                <a:gd name="connsiteX4" fmla="*/ 6243017 w 6850545"/>
                <a:gd name="connsiteY4" fmla="*/ 264629 h 3656356"/>
                <a:gd name="connsiteX5" fmla="*/ 6164746 w 6850545"/>
                <a:gd name="connsiteY5" fmla="*/ 279538 h 3656356"/>
                <a:gd name="connsiteX6" fmla="*/ 6075294 w 6850545"/>
                <a:gd name="connsiteY6" fmla="*/ 313083 h 3656356"/>
                <a:gd name="connsiteX7" fmla="*/ 6038022 w 6850545"/>
                <a:gd name="connsiteY7" fmla="*/ 327991 h 3656356"/>
                <a:gd name="connsiteX8" fmla="*/ 5948570 w 6850545"/>
                <a:gd name="connsiteY8" fmla="*/ 361536 h 3656356"/>
                <a:gd name="connsiteX9" fmla="*/ 5806937 w 6850545"/>
                <a:gd name="connsiteY9" fmla="*/ 368990 h 3656356"/>
                <a:gd name="connsiteX10" fmla="*/ 5732394 w 6850545"/>
                <a:gd name="connsiteY10" fmla="*/ 316810 h 3656356"/>
                <a:gd name="connsiteX11" fmla="*/ 5601943 w 6850545"/>
                <a:gd name="connsiteY11" fmla="*/ 227357 h 3656356"/>
                <a:gd name="connsiteX12" fmla="*/ 5516218 w 6850545"/>
                <a:gd name="connsiteY12" fmla="*/ 171450 h 3656356"/>
                <a:gd name="connsiteX13" fmla="*/ 5378312 w 6850545"/>
                <a:gd name="connsiteY13" fmla="*/ 231085 h 3656356"/>
                <a:gd name="connsiteX14" fmla="*/ 5177045 w 6850545"/>
                <a:gd name="connsiteY14" fmla="*/ 346627 h 3656356"/>
                <a:gd name="connsiteX15" fmla="*/ 5065229 w 6850545"/>
                <a:gd name="connsiteY15" fmla="*/ 372717 h 3656356"/>
                <a:gd name="connsiteX16" fmla="*/ 4942233 w 6850545"/>
                <a:gd name="connsiteY16" fmla="*/ 450988 h 3656356"/>
                <a:gd name="connsiteX17" fmla="*/ 4644059 w 6850545"/>
                <a:gd name="connsiteY17" fmla="*/ 506895 h 3656356"/>
                <a:gd name="connsiteX18" fmla="*/ 4494972 w 6850545"/>
                <a:gd name="connsiteY18" fmla="*/ 406262 h 3656356"/>
                <a:gd name="connsiteX19" fmla="*/ 4427883 w 6850545"/>
                <a:gd name="connsiteY19" fmla="*/ 387626 h 3656356"/>
                <a:gd name="connsiteX20" fmla="*/ 4338431 w 6850545"/>
                <a:gd name="connsiteY20" fmla="*/ 376444 h 3656356"/>
                <a:gd name="connsiteX21" fmla="*/ 4174435 w 6850545"/>
                <a:gd name="connsiteY21" fmla="*/ 275811 h 3656356"/>
                <a:gd name="connsiteX22" fmla="*/ 4002985 w 6850545"/>
                <a:gd name="connsiteY22" fmla="*/ 365263 h 3656356"/>
                <a:gd name="connsiteX23" fmla="*/ 3872534 w 6850545"/>
                <a:gd name="connsiteY23" fmla="*/ 436079 h 3656356"/>
                <a:gd name="connsiteX24" fmla="*/ 3682448 w 6850545"/>
                <a:gd name="connsiteY24" fmla="*/ 514350 h 3656356"/>
                <a:gd name="connsiteX25" fmla="*/ 3537088 w 6850545"/>
                <a:gd name="connsiteY25" fmla="*/ 510623 h 3656356"/>
                <a:gd name="connsiteX26" fmla="*/ 3425273 w 6850545"/>
                <a:gd name="connsiteY26" fmla="*/ 436079 h 3656356"/>
                <a:gd name="connsiteX27" fmla="*/ 3294822 w 6850545"/>
                <a:gd name="connsiteY27" fmla="*/ 465897 h 3656356"/>
                <a:gd name="connsiteX28" fmla="*/ 3086100 w 6850545"/>
                <a:gd name="connsiteY28" fmla="*/ 588893 h 3656356"/>
                <a:gd name="connsiteX29" fmla="*/ 3056283 w 6850545"/>
                <a:gd name="connsiteY29" fmla="*/ 570257 h 3656356"/>
                <a:gd name="connsiteX30" fmla="*/ 2963103 w 6850545"/>
                <a:gd name="connsiteY30" fmla="*/ 506895 h 3656356"/>
                <a:gd name="connsiteX31" fmla="*/ 2795381 w 6850545"/>
                <a:gd name="connsiteY31" fmla="*/ 473351 h 3656356"/>
                <a:gd name="connsiteX32" fmla="*/ 2717110 w 6850545"/>
                <a:gd name="connsiteY32" fmla="*/ 488260 h 3656356"/>
                <a:gd name="connsiteX33" fmla="*/ 2586659 w 6850545"/>
                <a:gd name="connsiteY33" fmla="*/ 536713 h 3656356"/>
                <a:gd name="connsiteX34" fmla="*/ 2549387 w 6850545"/>
                <a:gd name="connsiteY34" fmla="*/ 570257 h 3656356"/>
                <a:gd name="connsiteX35" fmla="*/ 2452481 w 6850545"/>
                <a:gd name="connsiteY35" fmla="*/ 596348 h 3656356"/>
                <a:gd name="connsiteX36" fmla="*/ 2322029 w 6850545"/>
                <a:gd name="connsiteY36" fmla="*/ 506895 h 3656356"/>
                <a:gd name="connsiteX37" fmla="*/ 2180397 w 6850545"/>
                <a:gd name="connsiteY37" fmla="*/ 495714 h 3656356"/>
                <a:gd name="connsiteX38" fmla="*/ 2131944 w 6850545"/>
                <a:gd name="connsiteY38" fmla="*/ 465897 h 3656356"/>
                <a:gd name="connsiteX39" fmla="*/ 2027583 w 6850545"/>
                <a:gd name="connsiteY39" fmla="*/ 521804 h 3656356"/>
                <a:gd name="connsiteX40" fmla="*/ 1994038 w 6850545"/>
                <a:gd name="connsiteY40" fmla="*/ 570257 h 3656356"/>
                <a:gd name="connsiteX41" fmla="*/ 1844951 w 6850545"/>
                <a:gd name="connsiteY41" fmla="*/ 607529 h 3656356"/>
                <a:gd name="connsiteX42" fmla="*/ 1826315 w 6850545"/>
                <a:gd name="connsiteY42" fmla="*/ 555349 h 3656356"/>
                <a:gd name="connsiteX43" fmla="*/ 1621321 w 6850545"/>
                <a:gd name="connsiteY43" fmla="*/ 536713 h 3656356"/>
                <a:gd name="connsiteX44" fmla="*/ 1535596 w 6850545"/>
                <a:gd name="connsiteY44" fmla="*/ 480805 h 3656356"/>
                <a:gd name="connsiteX45" fmla="*/ 1464779 w 6850545"/>
                <a:gd name="connsiteY45" fmla="*/ 503168 h 3656356"/>
                <a:gd name="connsiteX46" fmla="*/ 1349237 w 6850545"/>
                <a:gd name="connsiteY46" fmla="*/ 555349 h 3656356"/>
                <a:gd name="connsiteX47" fmla="*/ 1215059 w 6850545"/>
                <a:gd name="connsiteY47" fmla="*/ 592621 h 3656356"/>
                <a:gd name="connsiteX48" fmla="*/ 1039882 w 6850545"/>
                <a:gd name="connsiteY48" fmla="*/ 570257 h 3656356"/>
                <a:gd name="connsiteX49" fmla="*/ 972792 w 6850545"/>
                <a:gd name="connsiteY49" fmla="*/ 525531 h 3656356"/>
                <a:gd name="connsiteX50" fmla="*/ 827433 w 6850545"/>
                <a:gd name="connsiteY50" fmla="*/ 480805 h 3656356"/>
                <a:gd name="connsiteX51" fmla="*/ 752889 w 6850545"/>
                <a:gd name="connsiteY51" fmla="*/ 510623 h 3656356"/>
                <a:gd name="connsiteX52" fmla="*/ 618711 w 6850545"/>
                <a:gd name="connsiteY52" fmla="*/ 570257 h 3656356"/>
                <a:gd name="connsiteX53" fmla="*/ 570258 w 6850545"/>
                <a:gd name="connsiteY53" fmla="*/ 536713 h 3656356"/>
                <a:gd name="connsiteX54" fmla="*/ 432352 w 6850545"/>
                <a:gd name="connsiteY54" fmla="*/ 499441 h 3656356"/>
                <a:gd name="connsiteX55" fmla="*/ 309355 w 6850545"/>
                <a:gd name="connsiteY55" fmla="*/ 559076 h 3656356"/>
                <a:gd name="connsiteX56" fmla="*/ 216176 w 6850545"/>
                <a:gd name="connsiteY56" fmla="*/ 495714 h 3656356"/>
                <a:gd name="connsiteX57" fmla="*/ 96907 w 6850545"/>
                <a:gd name="connsiteY57" fmla="*/ 488260 h 3656356"/>
                <a:gd name="connsiteX58" fmla="*/ 52180 w 6850545"/>
                <a:gd name="connsiteY58" fmla="*/ 555349 h 3656356"/>
                <a:gd name="connsiteX59" fmla="*/ 0 w 6850545"/>
                <a:gd name="connsiteY59" fmla="*/ 551621 h 3656356"/>
                <a:gd name="connsiteX60" fmla="*/ 0 w 6850545"/>
                <a:gd name="connsiteY60" fmla="*/ 1610139 h 3656356"/>
                <a:gd name="connsiteX61" fmla="*/ 0 w 6850545"/>
                <a:gd name="connsiteY61" fmla="*/ 2046218 h 3656356"/>
                <a:gd name="connsiteX62" fmla="*/ 0 w 6850545"/>
                <a:gd name="connsiteY62" fmla="*/ 3656356 h 3656356"/>
                <a:gd name="connsiteX63" fmla="*/ 156541 w 6850545"/>
                <a:gd name="connsiteY63" fmla="*/ 3510997 h 3656356"/>
                <a:gd name="connsiteX64" fmla="*/ 223630 w 6850545"/>
                <a:gd name="connsiteY64" fmla="*/ 3473725 h 3656356"/>
                <a:gd name="connsiteX65" fmla="*/ 327991 w 6850545"/>
                <a:gd name="connsiteY65" fmla="*/ 3421544 h 3656356"/>
                <a:gd name="connsiteX66" fmla="*/ 380172 w 6850545"/>
                <a:gd name="connsiteY66" fmla="*/ 3402908 h 3656356"/>
                <a:gd name="connsiteX67" fmla="*/ 607529 w 6850545"/>
                <a:gd name="connsiteY67" fmla="*/ 3391727 h 3656356"/>
                <a:gd name="connsiteX68" fmla="*/ 685800 w 6850545"/>
                <a:gd name="connsiteY68" fmla="*/ 3376818 h 3656356"/>
                <a:gd name="connsiteX69" fmla="*/ 775252 w 6850545"/>
                <a:gd name="connsiteY69" fmla="*/ 3343274 h 3656356"/>
                <a:gd name="connsiteX70" fmla="*/ 812524 w 6850545"/>
                <a:gd name="connsiteY70" fmla="*/ 3328365 h 3656356"/>
                <a:gd name="connsiteX71" fmla="*/ 901976 w 6850545"/>
                <a:gd name="connsiteY71" fmla="*/ 3294821 h 3656356"/>
                <a:gd name="connsiteX72" fmla="*/ 1043609 w 6850545"/>
                <a:gd name="connsiteY72" fmla="*/ 3287366 h 3656356"/>
                <a:gd name="connsiteX73" fmla="*/ 1118152 w 6850545"/>
                <a:gd name="connsiteY73" fmla="*/ 3339547 h 3656356"/>
                <a:gd name="connsiteX74" fmla="*/ 1248603 w 6850545"/>
                <a:gd name="connsiteY74" fmla="*/ 3428999 h 3656356"/>
                <a:gd name="connsiteX75" fmla="*/ 1334328 w 6850545"/>
                <a:gd name="connsiteY75" fmla="*/ 3484906 h 3656356"/>
                <a:gd name="connsiteX76" fmla="*/ 1472234 w 6850545"/>
                <a:gd name="connsiteY76" fmla="*/ 3425272 h 3656356"/>
                <a:gd name="connsiteX77" fmla="*/ 1673501 w 6850545"/>
                <a:gd name="connsiteY77" fmla="*/ 3309729 h 3656356"/>
                <a:gd name="connsiteX78" fmla="*/ 1785316 w 6850545"/>
                <a:gd name="connsiteY78" fmla="*/ 3283639 h 3656356"/>
                <a:gd name="connsiteX79" fmla="*/ 1908313 w 6850545"/>
                <a:gd name="connsiteY79" fmla="*/ 3205368 h 3656356"/>
                <a:gd name="connsiteX80" fmla="*/ 2206487 w 6850545"/>
                <a:gd name="connsiteY80" fmla="*/ 3149461 h 3656356"/>
                <a:gd name="connsiteX81" fmla="*/ 2355574 w 6850545"/>
                <a:gd name="connsiteY81" fmla="*/ 3250095 h 3656356"/>
                <a:gd name="connsiteX82" fmla="*/ 2422663 w 6850545"/>
                <a:gd name="connsiteY82" fmla="*/ 3268731 h 3656356"/>
                <a:gd name="connsiteX83" fmla="*/ 2512115 w 6850545"/>
                <a:gd name="connsiteY83" fmla="*/ 3279912 h 3656356"/>
                <a:gd name="connsiteX84" fmla="*/ 2676111 w 6850545"/>
                <a:gd name="connsiteY84" fmla="*/ 3380546 h 3656356"/>
                <a:gd name="connsiteX85" fmla="*/ 2847561 w 6850545"/>
                <a:gd name="connsiteY85" fmla="*/ 3291093 h 3656356"/>
                <a:gd name="connsiteX86" fmla="*/ 2978012 w 6850545"/>
                <a:gd name="connsiteY86" fmla="*/ 3220277 h 3656356"/>
                <a:gd name="connsiteX87" fmla="*/ 3168098 w 6850545"/>
                <a:gd name="connsiteY87" fmla="*/ 3142006 h 3656356"/>
                <a:gd name="connsiteX88" fmla="*/ 3313458 w 6850545"/>
                <a:gd name="connsiteY88" fmla="*/ 3145734 h 3656356"/>
                <a:gd name="connsiteX89" fmla="*/ 3425273 w 6850545"/>
                <a:gd name="connsiteY89" fmla="*/ 3220277 h 3656356"/>
                <a:gd name="connsiteX90" fmla="*/ 3555724 w 6850545"/>
                <a:gd name="connsiteY90" fmla="*/ 3190460 h 3656356"/>
                <a:gd name="connsiteX91" fmla="*/ 3764446 w 6850545"/>
                <a:gd name="connsiteY91" fmla="*/ 3067463 h 3656356"/>
                <a:gd name="connsiteX92" fmla="*/ 3794263 w 6850545"/>
                <a:gd name="connsiteY92" fmla="*/ 3086099 h 3656356"/>
                <a:gd name="connsiteX93" fmla="*/ 3887443 w 6850545"/>
                <a:gd name="connsiteY93" fmla="*/ 3149461 h 3656356"/>
                <a:gd name="connsiteX94" fmla="*/ 4055165 w 6850545"/>
                <a:gd name="connsiteY94" fmla="*/ 3183005 h 3656356"/>
                <a:gd name="connsiteX95" fmla="*/ 4133436 w 6850545"/>
                <a:gd name="connsiteY95" fmla="*/ 3168096 h 3656356"/>
                <a:gd name="connsiteX96" fmla="*/ 4263887 w 6850545"/>
                <a:gd name="connsiteY96" fmla="*/ 3119644 h 3656356"/>
                <a:gd name="connsiteX97" fmla="*/ 4301159 w 6850545"/>
                <a:gd name="connsiteY97" fmla="*/ 3086099 h 3656356"/>
                <a:gd name="connsiteX98" fmla="*/ 4398065 w 6850545"/>
                <a:gd name="connsiteY98" fmla="*/ 3060009 h 3656356"/>
                <a:gd name="connsiteX99" fmla="*/ 4528517 w 6850545"/>
                <a:gd name="connsiteY99" fmla="*/ 3149461 h 3656356"/>
                <a:gd name="connsiteX100" fmla="*/ 4670149 w 6850545"/>
                <a:gd name="connsiteY100" fmla="*/ 3160642 h 3656356"/>
                <a:gd name="connsiteX101" fmla="*/ 4718602 w 6850545"/>
                <a:gd name="connsiteY101" fmla="*/ 3190460 h 3656356"/>
                <a:gd name="connsiteX102" fmla="*/ 4822963 w 6850545"/>
                <a:gd name="connsiteY102" fmla="*/ 3134552 h 3656356"/>
                <a:gd name="connsiteX103" fmla="*/ 4856508 w 6850545"/>
                <a:gd name="connsiteY103" fmla="*/ 3086099 h 3656356"/>
                <a:gd name="connsiteX104" fmla="*/ 5005595 w 6850545"/>
                <a:gd name="connsiteY104" fmla="*/ 3048827 h 3656356"/>
                <a:gd name="connsiteX105" fmla="*/ 5024231 w 6850545"/>
                <a:gd name="connsiteY105" fmla="*/ 3101008 h 3656356"/>
                <a:gd name="connsiteX106" fmla="*/ 5229225 w 6850545"/>
                <a:gd name="connsiteY106" fmla="*/ 3119644 h 3656356"/>
                <a:gd name="connsiteX107" fmla="*/ 5314950 w 6850545"/>
                <a:gd name="connsiteY107" fmla="*/ 3175551 h 3656356"/>
                <a:gd name="connsiteX108" fmla="*/ 5385767 w 6850545"/>
                <a:gd name="connsiteY108" fmla="*/ 3153188 h 3656356"/>
                <a:gd name="connsiteX109" fmla="*/ 5501309 w 6850545"/>
                <a:gd name="connsiteY109" fmla="*/ 3101008 h 3656356"/>
                <a:gd name="connsiteX110" fmla="*/ 5635487 w 6850545"/>
                <a:gd name="connsiteY110" fmla="*/ 3063736 h 3656356"/>
                <a:gd name="connsiteX111" fmla="*/ 5810664 w 6850545"/>
                <a:gd name="connsiteY111" fmla="*/ 3086099 h 3656356"/>
                <a:gd name="connsiteX112" fmla="*/ 5877753 w 6850545"/>
                <a:gd name="connsiteY112" fmla="*/ 3130825 h 3656356"/>
                <a:gd name="connsiteX113" fmla="*/ 6023114 w 6850545"/>
                <a:gd name="connsiteY113" fmla="*/ 3175551 h 3656356"/>
                <a:gd name="connsiteX114" fmla="*/ 6097657 w 6850545"/>
                <a:gd name="connsiteY114" fmla="*/ 3145734 h 3656356"/>
                <a:gd name="connsiteX115" fmla="*/ 6231835 w 6850545"/>
                <a:gd name="connsiteY115" fmla="*/ 3086099 h 3656356"/>
                <a:gd name="connsiteX116" fmla="*/ 6280288 w 6850545"/>
                <a:gd name="connsiteY116" fmla="*/ 3119644 h 3656356"/>
                <a:gd name="connsiteX117" fmla="*/ 6418194 w 6850545"/>
                <a:gd name="connsiteY117" fmla="*/ 3156915 h 3656356"/>
                <a:gd name="connsiteX118" fmla="*/ 6541190 w 6850545"/>
                <a:gd name="connsiteY118" fmla="*/ 3097280 h 3656356"/>
                <a:gd name="connsiteX119" fmla="*/ 6634370 w 6850545"/>
                <a:gd name="connsiteY119" fmla="*/ 3160642 h 3656356"/>
                <a:gd name="connsiteX120" fmla="*/ 6753639 w 6850545"/>
                <a:gd name="connsiteY120" fmla="*/ 3168096 h 3656356"/>
                <a:gd name="connsiteX121" fmla="*/ 6798365 w 6850545"/>
                <a:gd name="connsiteY121" fmla="*/ 3101008 h 3656356"/>
                <a:gd name="connsiteX122" fmla="*/ 6850546 w 6850545"/>
                <a:gd name="connsiteY122" fmla="*/ 3089826 h 3656356"/>
                <a:gd name="connsiteX123" fmla="*/ 6850546 w 6850545"/>
                <a:gd name="connsiteY123" fmla="*/ 2031309 h 3656356"/>
                <a:gd name="connsiteX124" fmla="*/ 6850546 w 6850545"/>
                <a:gd name="connsiteY124" fmla="*/ 1595230 h 3656356"/>
                <a:gd name="connsiteX125" fmla="*/ 6850546 w 6850545"/>
                <a:gd name="connsiteY125" fmla="*/ 0 h 3656356"/>
                <a:gd name="connsiteX126" fmla="*/ 6694005 w 6850545"/>
                <a:gd name="connsiteY126" fmla="*/ 145360 h 3656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6850545" h="3656356">
                  <a:moveTo>
                    <a:pt x="6694005" y="145360"/>
                  </a:moveTo>
                  <a:cubicBezTo>
                    <a:pt x="6694005" y="145360"/>
                    <a:pt x="6694005" y="145360"/>
                    <a:pt x="6626916" y="182632"/>
                  </a:cubicBezTo>
                  <a:cubicBezTo>
                    <a:pt x="6559826" y="219903"/>
                    <a:pt x="6626916" y="182632"/>
                    <a:pt x="6522555" y="234812"/>
                  </a:cubicBezTo>
                  <a:cubicBezTo>
                    <a:pt x="6418194" y="286992"/>
                    <a:pt x="6522555" y="234812"/>
                    <a:pt x="6470374" y="253448"/>
                  </a:cubicBezTo>
                  <a:cubicBezTo>
                    <a:pt x="6418194" y="272083"/>
                    <a:pt x="6302652" y="275811"/>
                    <a:pt x="6243017" y="264629"/>
                  </a:cubicBezTo>
                  <a:cubicBezTo>
                    <a:pt x="6183382" y="249720"/>
                    <a:pt x="6243017" y="264629"/>
                    <a:pt x="6164746" y="279538"/>
                  </a:cubicBezTo>
                  <a:cubicBezTo>
                    <a:pt x="6086475" y="294447"/>
                    <a:pt x="6164746" y="279538"/>
                    <a:pt x="6075294" y="313083"/>
                  </a:cubicBezTo>
                  <a:cubicBezTo>
                    <a:pt x="5985842" y="346627"/>
                    <a:pt x="6075294" y="313083"/>
                    <a:pt x="6038022" y="327991"/>
                  </a:cubicBezTo>
                  <a:cubicBezTo>
                    <a:pt x="6000750" y="342900"/>
                    <a:pt x="5948570" y="361536"/>
                    <a:pt x="5948570" y="361536"/>
                  </a:cubicBezTo>
                  <a:cubicBezTo>
                    <a:pt x="5948570" y="361536"/>
                    <a:pt x="5866572" y="361536"/>
                    <a:pt x="5806937" y="368990"/>
                  </a:cubicBezTo>
                  <a:cubicBezTo>
                    <a:pt x="5747302" y="380171"/>
                    <a:pt x="5765938" y="331718"/>
                    <a:pt x="5732394" y="316810"/>
                  </a:cubicBezTo>
                  <a:cubicBezTo>
                    <a:pt x="5698849" y="305628"/>
                    <a:pt x="5665305" y="275811"/>
                    <a:pt x="5601943" y="227357"/>
                  </a:cubicBezTo>
                  <a:cubicBezTo>
                    <a:pt x="5538581" y="182632"/>
                    <a:pt x="5516218" y="171450"/>
                    <a:pt x="5516218" y="171450"/>
                  </a:cubicBezTo>
                  <a:cubicBezTo>
                    <a:pt x="5516218" y="171450"/>
                    <a:pt x="5419311" y="216176"/>
                    <a:pt x="5378312" y="231085"/>
                  </a:cubicBezTo>
                  <a:cubicBezTo>
                    <a:pt x="5341041" y="245993"/>
                    <a:pt x="5244134" y="305628"/>
                    <a:pt x="5177045" y="346627"/>
                  </a:cubicBezTo>
                  <a:cubicBezTo>
                    <a:pt x="5106229" y="387626"/>
                    <a:pt x="5147228" y="331718"/>
                    <a:pt x="5065229" y="372717"/>
                  </a:cubicBezTo>
                  <a:cubicBezTo>
                    <a:pt x="4983232" y="413716"/>
                    <a:pt x="4990686" y="402534"/>
                    <a:pt x="4942233" y="450988"/>
                  </a:cubicBezTo>
                  <a:cubicBezTo>
                    <a:pt x="4893780" y="499441"/>
                    <a:pt x="4789419" y="458442"/>
                    <a:pt x="4644059" y="506895"/>
                  </a:cubicBezTo>
                  <a:cubicBezTo>
                    <a:pt x="4498699" y="559076"/>
                    <a:pt x="4580697" y="436079"/>
                    <a:pt x="4494972" y="406262"/>
                  </a:cubicBezTo>
                  <a:cubicBezTo>
                    <a:pt x="4409247" y="372717"/>
                    <a:pt x="4427883" y="387626"/>
                    <a:pt x="4427883" y="387626"/>
                  </a:cubicBezTo>
                  <a:cubicBezTo>
                    <a:pt x="4427883" y="387626"/>
                    <a:pt x="4427883" y="387626"/>
                    <a:pt x="4338431" y="376444"/>
                  </a:cubicBezTo>
                  <a:cubicBezTo>
                    <a:pt x="4248979" y="365263"/>
                    <a:pt x="4174435" y="275811"/>
                    <a:pt x="4174435" y="275811"/>
                  </a:cubicBezTo>
                  <a:cubicBezTo>
                    <a:pt x="4174435" y="275811"/>
                    <a:pt x="4055165" y="354081"/>
                    <a:pt x="4002985" y="365263"/>
                  </a:cubicBezTo>
                  <a:cubicBezTo>
                    <a:pt x="3954532" y="376444"/>
                    <a:pt x="3909806" y="421170"/>
                    <a:pt x="3872534" y="436079"/>
                  </a:cubicBezTo>
                  <a:cubicBezTo>
                    <a:pt x="3835262" y="450988"/>
                    <a:pt x="3760719" y="499441"/>
                    <a:pt x="3682448" y="514350"/>
                  </a:cubicBezTo>
                  <a:cubicBezTo>
                    <a:pt x="3682448" y="514350"/>
                    <a:pt x="3615359" y="495714"/>
                    <a:pt x="3537088" y="510623"/>
                  </a:cubicBezTo>
                  <a:cubicBezTo>
                    <a:pt x="3458818" y="525531"/>
                    <a:pt x="3425273" y="436079"/>
                    <a:pt x="3425273" y="436079"/>
                  </a:cubicBezTo>
                  <a:lnTo>
                    <a:pt x="3294822" y="465897"/>
                  </a:lnTo>
                  <a:lnTo>
                    <a:pt x="3086100" y="588893"/>
                  </a:lnTo>
                  <a:cubicBezTo>
                    <a:pt x="3086100" y="588893"/>
                    <a:pt x="3086100" y="588893"/>
                    <a:pt x="3056283" y="570257"/>
                  </a:cubicBezTo>
                  <a:cubicBezTo>
                    <a:pt x="3026465" y="551621"/>
                    <a:pt x="3015284" y="529258"/>
                    <a:pt x="2963103" y="506895"/>
                  </a:cubicBezTo>
                  <a:cubicBezTo>
                    <a:pt x="2910923" y="484532"/>
                    <a:pt x="2892287" y="473351"/>
                    <a:pt x="2795381" y="473351"/>
                  </a:cubicBezTo>
                  <a:lnTo>
                    <a:pt x="2717110" y="488260"/>
                  </a:lnTo>
                  <a:lnTo>
                    <a:pt x="2586659" y="536713"/>
                  </a:lnTo>
                  <a:cubicBezTo>
                    <a:pt x="2586659" y="536713"/>
                    <a:pt x="2586659" y="536713"/>
                    <a:pt x="2549387" y="570257"/>
                  </a:cubicBezTo>
                  <a:cubicBezTo>
                    <a:pt x="2512115" y="603802"/>
                    <a:pt x="2549387" y="570257"/>
                    <a:pt x="2452481" y="596348"/>
                  </a:cubicBezTo>
                  <a:cubicBezTo>
                    <a:pt x="2452481" y="596348"/>
                    <a:pt x="2411482" y="555349"/>
                    <a:pt x="2322029" y="506895"/>
                  </a:cubicBezTo>
                  <a:cubicBezTo>
                    <a:pt x="2232577" y="458442"/>
                    <a:pt x="2236304" y="491987"/>
                    <a:pt x="2180397" y="495714"/>
                  </a:cubicBezTo>
                  <a:cubicBezTo>
                    <a:pt x="2120762" y="503168"/>
                    <a:pt x="2131944" y="465897"/>
                    <a:pt x="2131944" y="465897"/>
                  </a:cubicBezTo>
                  <a:lnTo>
                    <a:pt x="2027583" y="521804"/>
                  </a:lnTo>
                  <a:lnTo>
                    <a:pt x="1994038" y="570257"/>
                  </a:lnTo>
                  <a:lnTo>
                    <a:pt x="1844951" y="607529"/>
                  </a:lnTo>
                  <a:cubicBezTo>
                    <a:pt x="1844951" y="607529"/>
                    <a:pt x="1844951" y="607529"/>
                    <a:pt x="1826315" y="555349"/>
                  </a:cubicBezTo>
                  <a:cubicBezTo>
                    <a:pt x="1807679" y="503168"/>
                    <a:pt x="1677228" y="532986"/>
                    <a:pt x="1621321" y="536713"/>
                  </a:cubicBezTo>
                  <a:cubicBezTo>
                    <a:pt x="1565413" y="540440"/>
                    <a:pt x="1572867" y="488260"/>
                    <a:pt x="1535596" y="480805"/>
                  </a:cubicBezTo>
                  <a:cubicBezTo>
                    <a:pt x="1502051" y="469624"/>
                    <a:pt x="1464779" y="503168"/>
                    <a:pt x="1464779" y="503168"/>
                  </a:cubicBezTo>
                  <a:cubicBezTo>
                    <a:pt x="1464779" y="503168"/>
                    <a:pt x="1412599" y="521804"/>
                    <a:pt x="1349237" y="555349"/>
                  </a:cubicBezTo>
                  <a:cubicBezTo>
                    <a:pt x="1285875" y="588893"/>
                    <a:pt x="1300784" y="525531"/>
                    <a:pt x="1215059" y="592621"/>
                  </a:cubicBezTo>
                  <a:lnTo>
                    <a:pt x="1039882" y="570257"/>
                  </a:lnTo>
                  <a:cubicBezTo>
                    <a:pt x="1039882" y="570257"/>
                    <a:pt x="1010064" y="536713"/>
                    <a:pt x="972792" y="525531"/>
                  </a:cubicBezTo>
                  <a:cubicBezTo>
                    <a:pt x="939248" y="514350"/>
                    <a:pt x="901976" y="491987"/>
                    <a:pt x="827433" y="480805"/>
                  </a:cubicBezTo>
                  <a:lnTo>
                    <a:pt x="752889" y="510623"/>
                  </a:lnTo>
                  <a:lnTo>
                    <a:pt x="618711" y="570257"/>
                  </a:lnTo>
                  <a:lnTo>
                    <a:pt x="570258" y="536713"/>
                  </a:lnTo>
                  <a:lnTo>
                    <a:pt x="432352" y="499441"/>
                  </a:lnTo>
                  <a:lnTo>
                    <a:pt x="309355" y="559076"/>
                  </a:lnTo>
                  <a:cubicBezTo>
                    <a:pt x="309355" y="559076"/>
                    <a:pt x="264629" y="521804"/>
                    <a:pt x="216176" y="495714"/>
                  </a:cubicBezTo>
                  <a:cubicBezTo>
                    <a:pt x="167723" y="469624"/>
                    <a:pt x="96907" y="488260"/>
                    <a:pt x="96907" y="488260"/>
                  </a:cubicBezTo>
                  <a:lnTo>
                    <a:pt x="52180" y="555349"/>
                  </a:lnTo>
                  <a:lnTo>
                    <a:pt x="0" y="551621"/>
                  </a:lnTo>
                  <a:lnTo>
                    <a:pt x="0" y="1610139"/>
                  </a:lnTo>
                  <a:lnTo>
                    <a:pt x="0" y="2046218"/>
                  </a:lnTo>
                  <a:lnTo>
                    <a:pt x="0" y="3656356"/>
                  </a:lnTo>
                  <a:lnTo>
                    <a:pt x="156541" y="3510997"/>
                  </a:lnTo>
                  <a:cubicBezTo>
                    <a:pt x="156541" y="3510997"/>
                    <a:pt x="156541" y="3510997"/>
                    <a:pt x="223630" y="3473725"/>
                  </a:cubicBezTo>
                  <a:cubicBezTo>
                    <a:pt x="290720" y="3436453"/>
                    <a:pt x="223630" y="3473725"/>
                    <a:pt x="327991" y="3421544"/>
                  </a:cubicBezTo>
                  <a:cubicBezTo>
                    <a:pt x="432352" y="3369364"/>
                    <a:pt x="327991" y="3421544"/>
                    <a:pt x="380172" y="3402908"/>
                  </a:cubicBezTo>
                  <a:cubicBezTo>
                    <a:pt x="432352" y="3384273"/>
                    <a:pt x="547895" y="3380546"/>
                    <a:pt x="607529" y="3391727"/>
                  </a:cubicBezTo>
                  <a:cubicBezTo>
                    <a:pt x="667164" y="3406636"/>
                    <a:pt x="607529" y="3391727"/>
                    <a:pt x="685800" y="3376818"/>
                  </a:cubicBezTo>
                  <a:cubicBezTo>
                    <a:pt x="764071" y="3361910"/>
                    <a:pt x="685800" y="3376818"/>
                    <a:pt x="775252" y="3343274"/>
                  </a:cubicBezTo>
                  <a:cubicBezTo>
                    <a:pt x="864704" y="3309729"/>
                    <a:pt x="775252" y="3343274"/>
                    <a:pt x="812524" y="3328365"/>
                  </a:cubicBezTo>
                  <a:cubicBezTo>
                    <a:pt x="849796" y="3313457"/>
                    <a:pt x="901976" y="3294821"/>
                    <a:pt x="901976" y="3294821"/>
                  </a:cubicBezTo>
                  <a:cubicBezTo>
                    <a:pt x="901976" y="3294821"/>
                    <a:pt x="983974" y="3294821"/>
                    <a:pt x="1043609" y="3287366"/>
                  </a:cubicBezTo>
                  <a:cubicBezTo>
                    <a:pt x="1103244" y="3276185"/>
                    <a:pt x="1084608" y="3324638"/>
                    <a:pt x="1118152" y="3339547"/>
                  </a:cubicBezTo>
                  <a:cubicBezTo>
                    <a:pt x="1151697" y="3350728"/>
                    <a:pt x="1185241" y="3380546"/>
                    <a:pt x="1248603" y="3428999"/>
                  </a:cubicBezTo>
                  <a:cubicBezTo>
                    <a:pt x="1311965" y="3473725"/>
                    <a:pt x="1334328" y="3484906"/>
                    <a:pt x="1334328" y="3484906"/>
                  </a:cubicBezTo>
                  <a:cubicBezTo>
                    <a:pt x="1334328" y="3484906"/>
                    <a:pt x="1431235" y="3440180"/>
                    <a:pt x="1472234" y="3425272"/>
                  </a:cubicBezTo>
                  <a:cubicBezTo>
                    <a:pt x="1509505" y="3410363"/>
                    <a:pt x="1606412" y="3350728"/>
                    <a:pt x="1673501" y="3309729"/>
                  </a:cubicBezTo>
                  <a:cubicBezTo>
                    <a:pt x="1744317" y="3268731"/>
                    <a:pt x="1703319" y="3324638"/>
                    <a:pt x="1785316" y="3283639"/>
                  </a:cubicBezTo>
                  <a:cubicBezTo>
                    <a:pt x="1867314" y="3242640"/>
                    <a:pt x="1859860" y="3253822"/>
                    <a:pt x="1908313" y="3205368"/>
                  </a:cubicBezTo>
                  <a:cubicBezTo>
                    <a:pt x="1956766" y="3156915"/>
                    <a:pt x="2061127" y="3197914"/>
                    <a:pt x="2206487" y="3149461"/>
                  </a:cubicBezTo>
                  <a:cubicBezTo>
                    <a:pt x="2351847" y="3097280"/>
                    <a:pt x="2269849" y="3220277"/>
                    <a:pt x="2355574" y="3250095"/>
                  </a:cubicBezTo>
                  <a:cubicBezTo>
                    <a:pt x="2441299" y="3283639"/>
                    <a:pt x="2422663" y="3268731"/>
                    <a:pt x="2422663" y="3268731"/>
                  </a:cubicBezTo>
                  <a:cubicBezTo>
                    <a:pt x="2422663" y="3268731"/>
                    <a:pt x="2422663" y="3268731"/>
                    <a:pt x="2512115" y="3279912"/>
                  </a:cubicBezTo>
                  <a:cubicBezTo>
                    <a:pt x="2601568" y="3291093"/>
                    <a:pt x="2676111" y="3380546"/>
                    <a:pt x="2676111" y="3380546"/>
                  </a:cubicBezTo>
                  <a:cubicBezTo>
                    <a:pt x="2676111" y="3380546"/>
                    <a:pt x="2795381" y="3302275"/>
                    <a:pt x="2847561" y="3291093"/>
                  </a:cubicBezTo>
                  <a:cubicBezTo>
                    <a:pt x="2896014" y="3279912"/>
                    <a:pt x="2940740" y="3235186"/>
                    <a:pt x="2978012" y="3220277"/>
                  </a:cubicBezTo>
                  <a:cubicBezTo>
                    <a:pt x="3015284" y="3205368"/>
                    <a:pt x="3089827" y="3156915"/>
                    <a:pt x="3168098" y="3142006"/>
                  </a:cubicBezTo>
                  <a:cubicBezTo>
                    <a:pt x="3168098" y="3142006"/>
                    <a:pt x="3235187" y="3160642"/>
                    <a:pt x="3313458" y="3145734"/>
                  </a:cubicBezTo>
                  <a:cubicBezTo>
                    <a:pt x="3391728" y="3130825"/>
                    <a:pt x="3425273" y="3220277"/>
                    <a:pt x="3425273" y="3220277"/>
                  </a:cubicBezTo>
                  <a:lnTo>
                    <a:pt x="3555724" y="3190460"/>
                  </a:lnTo>
                  <a:lnTo>
                    <a:pt x="3764446" y="3067463"/>
                  </a:lnTo>
                  <a:cubicBezTo>
                    <a:pt x="3764446" y="3067463"/>
                    <a:pt x="3764446" y="3067463"/>
                    <a:pt x="3794263" y="3086099"/>
                  </a:cubicBezTo>
                  <a:cubicBezTo>
                    <a:pt x="3824081" y="3104735"/>
                    <a:pt x="3835262" y="3127098"/>
                    <a:pt x="3887443" y="3149461"/>
                  </a:cubicBezTo>
                  <a:cubicBezTo>
                    <a:pt x="3939623" y="3171824"/>
                    <a:pt x="3958259" y="3183005"/>
                    <a:pt x="4055165" y="3183005"/>
                  </a:cubicBezTo>
                  <a:lnTo>
                    <a:pt x="4133436" y="3168096"/>
                  </a:lnTo>
                  <a:lnTo>
                    <a:pt x="4263887" y="3119644"/>
                  </a:lnTo>
                  <a:cubicBezTo>
                    <a:pt x="4263887" y="3119644"/>
                    <a:pt x="4263887" y="3119644"/>
                    <a:pt x="4301159" y="3086099"/>
                  </a:cubicBezTo>
                  <a:cubicBezTo>
                    <a:pt x="4338431" y="3052554"/>
                    <a:pt x="4301159" y="3086099"/>
                    <a:pt x="4398065" y="3060009"/>
                  </a:cubicBezTo>
                  <a:cubicBezTo>
                    <a:pt x="4398065" y="3060009"/>
                    <a:pt x="4439064" y="3101008"/>
                    <a:pt x="4528517" y="3149461"/>
                  </a:cubicBezTo>
                  <a:cubicBezTo>
                    <a:pt x="4617969" y="3197914"/>
                    <a:pt x="4614242" y="3164370"/>
                    <a:pt x="4670149" y="3160642"/>
                  </a:cubicBezTo>
                  <a:cubicBezTo>
                    <a:pt x="4729784" y="3153188"/>
                    <a:pt x="4718602" y="3190460"/>
                    <a:pt x="4718602" y="3190460"/>
                  </a:cubicBezTo>
                  <a:lnTo>
                    <a:pt x="4822963" y="3134552"/>
                  </a:lnTo>
                  <a:lnTo>
                    <a:pt x="4856508" y="3086099"/>
                  </a:lnTo>
                  <a:lnTo>
                    <a:pt x="5005595" y="3048827"/>
                  </a:lnTo>
                  <a:cubicBezTo>
                    <a:pt x="5005595" y="3048827"/>
                    <a:pt x="5005595" y="3048827"/>
                    <a:pt x="5024231" y="3101008"/>
                  </a:cubicBezTo>
                  <a:cubicBezTo>
                    <a:pt x="5042867" y="3153188"/>
                    <a:pt x="5173318" y="3123370"/>
                    <a:pt x="5229225" y="3119644"/>
                  </a:cubicBezTo>
                  <a:cubicBezTo>
                    <a:pt x="5285133" y="3115916"/>
                    <a:pt x="5277679" y="3168096"/>
                    <a:pt x="5314950" y="3175551"/>
                  </a:cubicBezTo>
                  <a:cubicBezTo>
                    <a:pt x="5348495" y="3186732"/>
                    <a:pt x="5385767" y="3153188"/>
                    <a:pt x="5385767" y="3153188"/>
                  </a:cubicBezTo>
                  <a:cubicBezTo>
                    <a:pt x="5385767" y="3153188"/>
                    <a:pt x="5437947" y="3134552"/>
                    <a:pt x="5501309" y="3101008"/>
                  </a:cubicBezTo>
                  <a:cubicBezTo>
                    <a:pt x="5564671" y="3067463"/>
                    <a:pt x="5549762" y="3130825"/>
                    <a:pt x="5635487" y="3063736"/>
                  </a:cubicBezTo>
                  <a:lnTo>
                    <a:pt x="5810664" y="3086099"/>
                  </a:lnTo>
                  <a:cubicBezTo>
                    <a:pt x="5810664" y="3086099"/>
                    <a:pt x="5840482" y="3119644"/>
                    <a:pt x="5877753" y="3130825"/>
                  </a:cubicBezTo>
                  <a:cubicBezTo>
                    <a:pt x="5911298" y="3142006"/>
                    <a:pt x="5948570" y="3164370"/>
                    <a:pt x="6023114" y="3175551"/>
                  </a:cubicBezTo>
                  <a:lnTo>
                    <a:pt x="6097657" y="3145734"/>
                  </a:lnTo>
                  <a:lnTo>
                    <a:pt x="6231835" y="3086099"/>
                  </a:lnTo>
                  <a:lnTo>
                    <a:pt x="6280288" y="3119644"/>
                  </a:lnTo>
                  <a:lnTo>
                    <a:pt x="6418194" y="3156915"/>
                  </a:lnTo>
                  <a:lnTo>
                    <a:pt x="6541190" y="3097280"/>
                  </a:lnTo>
                  <a:cubicBezTo>
                    <a:pt x="6541190" y="3097280"/>
                    <a:pt x="6585916" y="3134552"/>
                    <a:pt x="6634370" y="3160642"/>
                  </a:cubicBezTo>
                  <a:cubicBezTo>
                    <a:pt x="6682823" y="3186732"/>
                    <a:pt x="6753639" y="3168096"/>
                    <a:pt x="6753639" y="3168096"/>
                  </a:cubicBezTo>
                  <a:lnTo>
                    <a:pt x="6798365" y="3101008"/>
                  </a:lnTo>
                  <a:lnTo>
                    <a:pt x="6850546" y="3089826"/>
                  </a:lnTo>
                  <a:lnTo>
                    <a:pt x="6850546" y="2031309"/>
                  </a:lnTo>
                  <a:lnTo>
                    <a:pt x="6850546" y="1595230"/>
                  </a:lnTo>
                  <a:lnTo>
                    <a:pt x="6850546" y="0"/>
                  </a:lnTo>
                  <a:lnTo>
                    <a:pt x="6694005" y="145360"/>
                  </a:lnTo>
                  <a:close/>
                </a:path>
              </a:pathLst>
            </a:custGeom>
            <a:solidFill>
              <a:srgbClr val="FFFFFF"/>
            </a:solidFill>
            <a:ln w="372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8C44E60C-CD67-435B-BE4E-D1B9378C3E00}"/>
              </a:ext>
            </a:extLst>
          </p:cNvPr>
          <p:cNvSpPr txBox="1"/>
          <p:nvPr/>
        </p:nvSpPr>
        <p:spPr>
          <a:xfrm>
            <a:off x="1361337" y="4255038"/>
            <a:ext cx="4135327" cy="1008047"/>
          </a:xfrm>
          <a:prstGeom prst="rect">
            <a:avLst/>
          </a:prstGeom>
          <a:noFill/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000" spc="0" baseline="0" dirty="0">
                <a:solidFill>
                  <a:schemeClr val="tx2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25000"/>
                    </a:prstClr>
                  </a:outerShdw>
                </a:effectLst>
                <a:latin typeface="Montserrat Black" panose="00000A00000000000000" pitchFamily="2" charset="0"/>
                <a:cs typeface="Arial"/>
                <a:sym typeface="Arial"/>
                <a:rtl val="0"/>
              </a:rPr>
              <a:t>CREATIVE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FFA2B92-DE59-4585-8983-91AC9C06EF5F}"/>
              </a:ext>
            </a:extLst>
          </p:cNvPr>
          <p:cNvSpPr txBox="1"/>
          <p:nvPr/>
        </p:nvSpPr>
        <p:spPr>
          <a:xfrm>
            <a:off x="1569316" y="5014017"/>
            <a:ext cx="3719369" cy="595106"/>
          </a:xfrm>
          <a:prstGeom prst="rect">
            <a:avLst/>
          </a:prstGeom>
          <a:noFill/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spc="1000" dirty="0">
                <a:ln w="19050"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  <a:cs typeface="Arial"/>
                <a:sym typeface="Arial"/>
                <a:rtl val="0"/>
              </a:rPr>
              <a:t>DESIGN.</a:t>
            </a:r>
          </a:p>
        </p:txBody>
      </p: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53CDC181-8191-460E-B972-AC84DC0CC25A}"/>
              </a:ext>
            </a:extLst>
          </p:cNvPr>
          <p:cNvSpPr/>
          <p:nvPr/>
        </p:nvSpPr>
        <p:spPr>
          <a:xfrm>
            <a:off x="3310606" y="10500426"/>
            <a:ext cx="236785" cy="204125"/>
          </a:xfrm>
          <a:prstGeom prst="triangle">
            <a:avLst/>
          </a:prstGeom>
          <a:solidFill>
            <a:schemeClr val="bg1"/>
          </a:solidFill>
          <a:ln>
            <a:noFill/>
          </a:ln>
          <a:effectLst>
            <a:outerShdw blurRad="25400" dist="254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6" name="Isosceles Triangle 35">
            <a:extLst>
              <a:ext uri="{FF2B5EF4-FFF2-40B4-BE49-F238E27FC236}">
                <a16:creationId xmlns:a16="http://schemas.microsoft.com/office/drawing/2014/main" id="{95FB44CC-3E57-4542-82D3-77CC3E114B59}"/>
              </a:ext>
            </a:extLst>
          </p:cNvPr>
          <p:cNvSpPr/>
          <p:nvPr/>
        </p:nvSpPr>
        <p:spPr>
          <a:xfrm>
            <a:off x="3310606" y="10617565"/>
            <a:ext cx="236785" cy="204125"/>
          </a:xfrm>
          <a:prstGeom prst="triangle">
            <a:avLst/>
          </a:prstGeom>
          <a:solidFill>
            <a:schemeClr val="bg1"/>
          </a:solidFill>
          <a:ln>
            <a:noFill/>
          </a:ln>
          <a:effectLst>
            <a:outerShdw blurRad="25400" dist="254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0F96732-7C2B-433C-805E-78775668B8CA}"/>
              </a:ext>
            </a:extLst>
          </p:cNvPr>
          <p:cNvSpPr txBox="1"/>
          <p:nvPr/>
        </p:nvSpPr>
        <p:spPr>
          <a:xfrm>
            <a:off x="2578446" y="10821690"/>
            <a:ext cx="17011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Swipe up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EAB6C6C-7CA6-4191-BC71-B2BAE43D682A}"/>
              </a:ext>
            </a:extLst>
          </p:cNvPr>
          <p:cNvSpPr txBox="1"/>
          <p:nvPr/>
        </p:nvSpPr>
        <p:spPr>
          <a:xfrm>
            <a:off x="576672" y="5549651"/>
            <a:ext cx="5580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Lorem ipsum dolor sit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amet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consectetuer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adipiscing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elit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, sed diam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nonummy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nibh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euismod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tincidunt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ut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laoreet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dolore magna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aliquam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erat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volutpat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. </a:t>
            </a: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3AD523DB-A203-4A25-B47F-A2E70F151EE2}"/>
              </a:ext>
            </a:extLst>
          </p:cNvPr>
          <p:cNvSpPr/>
          <p:nvPr/>
        </p:nvSpPr>
        <p:spPr>
          <a:xfrm>
            <a:off x="5169341" y="2105911"/>
            <a:ext cx="82298" cy="1782359"/>
          </a:xfrm>
          <a:custGeom>
            <a:avLst/>
            <a:gdLst>
              <a:gd name="connsiteX0" fmla="*/ 41150 w 82298"/>
              <a:gd name="connsiteY0" fmla="*/ 1700062 h 1782359"/>
              <a:gd name="connsiteX1" fmla="*/ 82298 w 82298"/>
              <a:gd name="connsiteY1" fmla="*/ 1741210 h 1782359"/>
              <a:gd name="connsiteX2" fmla="*/ 41150 w 82298"/>
              <a:gd name="connsiteY2" fmla="*/ 1782359 h 1782359"/>
              <a:gd name="connsiteX3" fmla="*/ 0 w 82298"/>
              <a:gd name="connsiteY3" fmla="*/ 1741210 h 1782359"/>
              <a:gd name="connsiteX4" fmla="*/ 41150 w 82298"/>
              <a:gd name="connsiteY4" fmla="*/ 1700062 h 1782359"/>
              <a:gd name="connsiteX5" fmla="*/ 41150 w 82298"/>
              <a:gd name="connsiteY5" fmla="*/ 1418523 h 1782359"/>
              <a:gd name="connsiteX6" fmla="*/ 82298 w 82298"/>
              <a:gd name="connsiteY6" fmla="*/ 1459671 h 1782359"/>
              <a:gd name="connsiteX7" fmla="*/ 41150 w 82298"/>
              <a:gd name="connsiteY7" fmla="*/ 1500820 h 1782359"/>
              <a:gd name="connsiteX8" fmla="*/ 0 w 82298"/>
              <a:gd name="connsiteY8" fmla="*/ 1459671 h 1782359"/>
              <a:gd name="connsiteX9" fmla="*/ 41150 w 82298"/>
              <a:gd name="connsiteY9" fmla="*/ 1418523 h 1782359"/>
              <a:gd name="connsiteX10" fmla="*/ 41150 w 82298"/>
              <a:gd name="connsiteY10" fmla="*/ 1133375 h 1782359"/>
              <a:gd name="connsiteX11" fmla="*/ 82298 w 82298"/>
              <a:gd name="connsiteY11" fmla="*/ 1174523 h 1782359"/>
              <a:gd name="connsiteX12" fmla="*/ 41150 w 82298"/>
              <a:gd name="connsiteY12" fmla="*/ 1215671 h 1782359"/>
              <a:gd name="connsiteX13" fmla="*/ 0 w 82298"/>
              <a:gd name="connsiteY13" fmla="*/ 1174523 h 1782359"/>
              <a:gd name="connsiteX14" fmla="*/ 41150 w 82298"/>
              <a:gd name="connsiteY14" fmla="*/ 1133375 h 1782359"/>
              <a:gd name="connsiteX15" fmla="*/ 41150 w 82298"/>
              <a:gd name="connsiteY15" fmla="*/ 851836 h 1782359"/>
              <a:gd name="connsiteX16" fmla="*/ 82298 w 82298"/>
              <a:gd name="connsiteY16" fmla="*/ 892984 h 1782359"/>
              <a:gd name="connsiteX17" fmla="*/ 41150 w 82298"/>
              <a:gd name="connsiteY17" fmla="*/ 934133 h 1782359"/>
              <a:gd name="connsiteX18" fmla="*/ 0 w 82298"/>
              <a:gd name="connsiteY18" fmla="*/ 892984 h 1782359"/>
              <a:gd name="connsiteX19" fmla="*/ 41150 w 82298"/>
              <a:gd name="connsiteY19" fmla="*/ 851836 h 1782359"/>
              <a:gd name="connsiteX20" fmla="*/ 41150 w 82298"/>
              <a:gd name="connsiteY20" fmla="*/ 570297 h 1782359"/>
              <a:gd name="connsiteX21" fmla="*/ 82298 w 82298"/>
              <a:gd name="connsiteY21" fmla="*/ 611445 h 1782359"/>
              <a:gd name="connsiteX22" fmla="*/ 41150 w 82298"/>
              <a:gd name="connsiteY22" fmla="*/ 652593 h 1782359"/>
              <a:gd name="connsiteX23" fmla="*/ 0 w 82298"/>
              <a:gd name="connsiteY23" fmla="*/ 611445 h 1782359"/>
              <a:gd name="connsiteX24" fmla="*/ 41150 w 82298"/>
              <a:gd name="connsiteY24" fmla="*/ 570297 h 1782359"/>
              <a:gd name="connsiteX25" fmla="*/ 41150 w 82298"/>
              <a:gd name="connsiteY25" fmla="*/ 285149 h 1782359"/>
              <a:gd name="connsiteX26" fmla="*/ 82298 w 82298"/>
              <a:gd name="connsiteY26" fmla="*/ 326297 h 1782359"/>
              <a:gd name="connsiteX27" fmla="*/ 41150 w 82298"/>
              <a:gd name="connsiteY27" fmla="*/ 367445 h 1782359"/>
              <a:gd name="connsiteX28" fmla="*/ 0 w 82298"/>
              <a:gd name="connsiteY28" fmla="*/ 326297 h 1782359"/>
              <a:gd name="connsiteX29" fmla="*/ 41150 w 82298"/>
              <a:gd name="connsiteY29" fmla="*/ 285149 h 1782359"/>
              <a:gd name="connsiteX30" fmla="*/ 41150 w 82298"/>
              <a:gd name="connsiteY30" fmla="*/ 0 h 1782359"/>
              <a:gd name="connsiteX31" fmla="*/ 82298 w 82298"/>
              <a:gd name="connsiteY31" fmla="*/ 41148 h 1782359"/>
              <a:gd name="connsiteX32" fmla="*/ 41150 w 82298"/>
              <a:gd name="connsiteY32" fmla="*/ 82296 h 1782359"/>
              <a:gd name="connsiteX33" fmla="*/ 0 w 82298"/>
              <a:gd name="connsiteY33" fmla="*/ 41148 h 1782359"/>
              <a:gd name="connsiteX34" fmla="*/ 41150 w 82298"/>
              <a:gd name="connsiteY34" fmla="*/ 0 h 1782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82298" h="1782359">
                <a:moveTo>
                  <a:pt x="41150" y="1700062"/>
                </a:moveTo>
                <a:cubicBezTo>
                  <a:pt x="64009" y="1700062"/>
                  <a:pt x="77725" y="1718350"/>
                  <a:pt x="82298" y="1741210"/>
                </a:cubicBezTo>
                <a:cubicBezTo>
                  <a:pt x="82298" y="1764071"/>
                  <a:pt x="64009" y="1782359"/>
                  <a:pt x="41150" y="1782359"/>
                </a:cubicBezTo>
                <a:cubicBezTo>
                  <a:pt x="18289" y="1782359"/>
                  <a:pt x="0" y="1764071"/>
                  <a:pt x="0" y="1741210"/>
                </a:cubicBezTo>
                <a:cubicBezTo>
                  <a:pt x="0" y="1718350"/>
                  <a:pt x="18289" y="1700062"/>
                  <a:pt x="41150" y="1700062"/>
                </a:cubicBezTo>
                <a:close/>
                <a:moveTo>
                  <a:pt x="41150" y="1418523"/>
                </a:moveTo>
                <a:cubicBezTo>
                  <a:pt x="64009" y="1418523"/>
                  <a:pt x="77725" y="1436811"/>
                  <a:pt x="82298" y="1459671"/>
                </a:cubicBezTo>
                <a:cubicBezTo>
                  <a:pt x="82298" y="1482532"/>
                  <a:pt x="64009" y="1500820"/>
                  <a:pt x="41150" y="1500820"/>
                </a:cubicBezTo>
                <a:cubicBezTo>
                  <a:pt x="18289" y="1500820"/>
                  <a:pt x="0" y="1482532"/>
                  <a:pt x="0" y="1459671"/>
                </a:cubicBezTo>
                <a:cubicBezTo>
                  <a:pt x="0" y="1436811"/>
                  <a:pt x="18289" y="1418523"/>
                  <a:pt x="41150" y="1418523"/>
                </a:cubicBezTo>
                <a:close/>
                <a:moveTo>
                  <a:pt x="41150" y="1133375"/>
                </a:moveTo>
                <a:cubicBezTo>
                  <a:pt x="64009" y="1133375"/>
                  <a:pt x="77725" y="1151663"/>
                  <a:pt x="82298" y="1174523"/>
                </a:cubicBezTo>
                <a:cubicBezTo>
                  <a:pt x="82298" y="1197383"/>
                  <a:pt x="64009" y="1215671"/>
                  <a:pt x="41150" y="1215671"/>
                </a:cubicBezTo>
                <a:cubicBezTo>
                  <a:pt x="18289" y="1215671"/>
                  <a:pt x="0" y="1197383"/>
                  <a:pt x="0" y="1174523"/>
                </a:cubicBezTo>
                <a:cubicBezTo>
                  <a:pt x="0" y="1151663"/>
                  <a:pt x="18289" y="1133375"/>
                  <a:pt x="41150" y="1133375"/>
                </a:cubicBezTo>
                <a:close/>
                <a:moveTo>
                  <a:pt x="41150" y="851836"/>
                </a:moveTo>
                <a:cubicBezTo>
                  <a:pt x="64009" y="851836"/>
                  <a:pt x="77725" y="870124"/>
                  <a:pt x="82298" y="892984"/>
                </a:cubicBezTo>
                <a:cubicBezTo>
                  <a:pt x="82298" y="915845"/>
                  <a:pt x="64009" y="934133"/>
                  <a:pt x="41150" y="934133"/>
                </a:cubicBezTo>
                <a:cubicBezTo>
                  <a:pt x="18289" y="934133"/>
                  <a:pt x="0" y="915845"/>
                  <a:pt x="0" y="892984"/>
                </a:cubicBezTo>
                <a:cubicBezTo>
                  <a:pt x="0" y="870124"/>
                  <a:pt x="18289" y="851836"/>
                  <a:pt x="41150" y="851836"/>
                </a:cubicBezTo>
                <a:close/>
                <a:moveTo>
                  <a:pt x="41150" y="570297"/>
                </a:moveTo>
                <a:cubicBezTo>
                  <a:pt x="64009" y="570297"/>
                  <a:pt x="77725" y="588585"/>
                  <a:pt x="82298" y="611445"/>
                </a:cubicBezTo>
                <a:cubicBezTo>
                  <a:pt x="82298" y="634306"/>
                  <a:pt x="64009" y="652593"/>
                  <a:pt x="41150" y="652593"/>
                </a:cubicBezTo>
                <a:cubicBezTo>
                  <a:pt x="18289" y="652593"/>
                  <a:pt x="0" y="634306"/>
                  <a:pt x="0" y="611445"/>
                </a:cubicBezTo>
                <a:cubicBezTo>
                  <a:pt x="0" y="588585"/>
                  <a:pt x="18289" y="570297"/>
                  <a:pt x="41150" y="570297"/>
                </a:cubicBezTo>
                <a:close/>
                <a:moveTo>
                  <a:pt x="41150" y="285149"/>
                </a:moveTo>
                <a:cubicBezTo>
                  <a:pt x="64009" y="285149"/>
                  <a:pt x="77725" y="303437"/>
                  <a:pt x="82298" y="326297"/>
                </a:cubicBezTo>
                <a:cubicBezTo>
                  <a:pt x="82298" y="349158"/>
                  <a:pt x="64009" y="367445"/>
                  <a:pt x="41150" y="367445"/>
                </a:cubicBezTo>
                <a:cubicBezTo>
                  <a:pt x="18289" y="367445"/>
                  <a:pt x="0" y="349158"/>
                  <a:pt x="0" y="326297"/>
                </a:cubicBezTo>
                <a:cubicBezTo>
                  <a:pt x="0" y="303437"/>
                  <a:pt x="18289" y="285149"/>
                  <a:pt x="41150" y="285149"/>
                </a:cubicBezTo>
                <a:close/>
                <a:moveTo>
                  <a:pt x="41150" y="0"/>
                </a:moveTo>
                <a:cubicBezTo>
                  <a:pt x="64009" y="0"/>
                  <a:pt x="82298" y="18288"/>
                  <a:pt x="82298" y="41148"/>
                </a:cubicBezTo>
                <a:cubicBezTo>
                  <a:pt x="82298" y="64009"/>
                  <a:pt x="64009" y="82296"/>
                  <a:pt x="41150" y="82296"/>
                </a:cubicBezTo>
                <a:cubicBezTo>
                  <a:pt x="18289" y="82296"/>
                  <a:pt x="0" y="64009"/>
                  <a:pt x="0" y="41148"/>
                </a:cubicBezTo>
                <a:cubicBezTo>
                  <a:pt x="0" y="18288"/>
                  <a:pt x="18289" y="0"/>
                  <a:pt x="41150" y="0"/>
                </a:cubicBezTo>
                <a:close/>
              </a:path>
            </a:pathLst>
          </a:custGeom>
          <a:solidFill>
            <a:srgbClr val="FFFFFF"/>
          </a:solidFill>
          <a:ln w="3609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F5EE87C1-D3DB-4150-9ABC-02ABE3A6ACD7}"/>
              </a:ext>
            </a:extLst>
          </p:cNvPr>
          <p:cNvSpPr/>
          <p:nvPr/>
        </p:nvSpPr>
        <p:spPr>
          <a:xfrm>
            <a:off x="1624695" y="6540861"/>
            <a:ext cx="82297" cy="1782359"/>
          </a:xfrm>
          <a:custGeom>
            <a:avLst/>
            <a:gdLst>
              <a:gd name="connsiteX0" fmla="*/ 41148 w 82297"/>
              <a:gd name="connsiteY0" fmla="*/ 1700061 h 1782359"/>
              <a:gd name="connsiteX1" fmla="*/ 82297 w 82297"/>
              <a:gd name="connsiteY1" fmla="*/ 1741211 h 1782359"/>
              <a:gd name="connsiteX2" fmla="*/ 41148 w 82297"/>
              <a:gd name="connsiteY2" fmla="*/ 1782359 h 1782359"/>
              <a:gd name="connsiteX3" fmla="*/ 0 w 82297"/>
              <a:gd name="connsiteY3" fmla="*/ 1741211 h 1782359"/>
              <a:gd name="connsiteX4" fmla="*/ 41148 w 82297"/>
              <a:gd name="connsiteY4" fmla="*/ 1700061 h 1782359"/>
              <a:gd name="connsiteX5" fmla="*/ 41148 w 82297"/>
              <a:gd name="connsiteY5" fmla="*/ 1418523 h 1782359"/>
              <a:gd name="connsiteX6" fmla="*/ 82297 w 82297"/>
              <a:gd name="connsiteY6" fmla="*/ 1459671 h 1782359"/>
              <a:gd name="connsiteX7" fmla="*/ 41148 w 82297"/>
              <a:gd name="connsiteY7" fmla="*/ 1500819 h 1782359"/>
              <a:gd name="connsiteX8" fmla="*/ 0 w 82297"/>
              <a:gd name="connsiteY8" fmla="*/ 1459671 h 1782359"/>
              <a:gd name="connsiteX9" fmla="*/ 41148 w 82297"/>
              <a:gd name="connsiteY9" fmla="*/ 1418523 h 1782359"/>
              <a:gd name="connsiteX10" fmla="*/ 41148 w 82297"/>
              <a:gd name="connsiteY10" fmla="*/ 1133374 h 1782359"/>
              <a:gd name="connsiteX11" fmla="*/ 82297 w 82297"/>
              <a:gd name="connsiteY11" fmla="*/ 1174523 h 1782359"/>
              <a:gd name="connsiteX12" fmla="*/ 41148 w 82297"/>
              <a:gd name="connsiteY12" fmla="*/ 1215671 h 1782359"/>
              <a:gd name="connsiteX13" fmla="*/ 0 w 82297"/>
              <a:gd name="connsiteY13" fmla="*/ 1174523 h 1782359"/>
              <a:gd name="connsiteX14" fmla="*/ 41148 w 82297"/>
              <a:gd name="connsiteY14" fmla="*/ 1133374 h 1782359"/>
              <a:gd name="connsiteX15" fmla="*/ 41148 w 82297"/>
              <a:gd name="connsiteY15" fmla="*/ 851835 h 1782359"/>
              <a:gd name="connsiteX16" fmla="*/ 82297 w 82297"/>
              <a:gd name="connsiteY16" fmla="*/ 892984 h 1782359"/>
              <a:gd name="connsiteX17" fmla="*/ 41148 w 82297"/>
              <a:gd name="connsiteY17" fmla="*/ 934132 h 1782359"/>
              <a:gd name="connsiteX18" fmla="*/ 0 w 82297"/>
              <a:gd name="connsiteY18" fmla="*/ 892984 h 1782359"/>
              <a:gd name="connsiteX19" fmla="*/ 41148 w 82297"/>
              <a:gd name="connsiteY19" fmla="*/ 851835 h 1782359"/>
              <a:gd name="connsiteX20" fmla="*/ 41148 w 82297"/>
              <a:gd name="connsiteY20" fmla="*/ 566687 h 1782359"/>
              <a:gd name="connsiteX21" fmla="*/ 82297 w 82297"/>
              <a:gd name="connsiteY21" fmla="*/ 607835 h 1782359"/>
              <a:gd name="connsiteX22" fmla="*/ 41148 w 82297"/>
              <a:gd name="connsiteY22" fmla="*/ 648984 h 1782359"/>
              <a:gd name="connsiteX23" fmla="*/ 0 w 82297"/>
              <a:gd name="connsiteY23" fmla="*/ 607835 h 1782359"/>
              <a:gd name="connsiteX24" fmla="*/ 41148 w 82297"/>
              <a:gd name="connsiteY24" fmla="*/ 566687 h 1782359"/>
              <a:gd name="connsiteX25" fmla="*/ 41148 w 82297"/>
              <a:gd name="connsiteY25" fmla="*/ 285148 h 1782359"/>
              <a:gd name="connsiteX26" fmla="*/ 82297 w 82297"/>
              <a:gd name="connsiteY26" fmla="*/ 326297 h 1782359"/>
              <a:gd name="connsiteX27" fmla="*/ 41148 w 82297"/>
              <a:gd name="connsiteY27" fmla="*/ 367445 h 1782359"/>
              <a:gd name="connsiteX28" fmla="*/ 0 w 82297"/>
              <a:gd name="connsiteY28" fmla="*/ 326297 h 1782359"/>
              <a:gd name="connsiteX29" fmla="*/ 41148 w 82297"/>
              <a:gd name="connsiteY29" fmla="*/ 285148 h 1782359"/>
              <a:gd name="connsiteX30" fmla="*/ 41148 w 82297"/>
              <a:gd name="connsiteY30" fmla="*/ 0 h 1782359"/>
              <a:gd name="connsiteX31" fmla="*/ 82297 w 82297"/>
              <a:gd name="connsiteY31" fmla="*/ 41148 h 1782359"/>
              <a:gd name="connsiteX32" fmla="*/ 41148 w 82297"/>
              <a:gd name="connsiteY32" fmla="*/ 82297 h 1782359"/>
              <a:gd name="connsiteX33" fmla="*/ 0 w 82297"/>
              <a:gd name="connsiteY33" fmla="*/ 41148 h 1782359"/>
              <a:gd name="connsiteX34" fmla="*/ 41148 w 82297"/>
              <a:gd name="connsiteY34" fmla="*/ 0 h 1782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82297" h="1782359">
                <a:moveTo>
                  <a:pt x="41148" y="1700061"/>
                </a:moveTo>
                <a:cubicBezTo>
                  <a:pt x="59436" y="1700061"/>
                  <a:pt x="77725" y="1718350"/>
                  <a:pt x="82297" y="1741211"/>
                </a:cubicBezTo>
                <a:cubicBezTo>
                  <a:pt x="82297" y="1764070"/>
                  <a:pt x="64009" y="1782359"/>
                  <a:pt x="41148" y="1782359"/>
                </a:cubicBezTo>
                <a:cubicBezTo>
                  <a:pt x="18288" y="1782359"/>
                  <a:pt x="0" y="1764070"/>
                  <a:pt x="0" y="1741211"/>
                </a:cubicBezTo>
                <a:cubicBezTo>
                  <a:pt x="0" y="1718350"/>
                  <a:pt x="18288" y="1700061"/>
                  <a:pt x="41148" y="1700061"/>
                </a:cubicBezTo>
                <a:close/>
                <a:moveTo>
                  <a:pt x="41148" y="1418523"/>
                </a:moveTo>
                <a:cubicBezTo>
                  <a:pt x="59436" y="1418523"/>
                  <a:pt x="77725" y="1432238"/>
                  <a:pt x="82297" y="1459671"/>
                </a:cubicBezTo>
                <a:cubicBezTo>
                  <a:pt x="82297" y="1482530"/>
                  <a:pt x="64009" y="1500819"/>
                  <a:pt x="41148" y="1500819"/>
                </a:cubicBezTo>
                <a:cubicBezTo>
                  <a:pt x="18288" y="1500819"/>
                  <a:pt x="0" y="1482530"/>
                  <a:pt x="0" y="1459671"/>
                </a:cubicBezTo>
                <a:cubicBezTo>
                  <a:pt x="0" y="1436811"/>
                  <a:pt x="18288" y="1418523"/>
                  <a:pt x="41148" y="1418523"/>
                </a:cubicBezTo>
                <a:close/>
                <a:moveTo>
                  <a:pt x="41148" y="1133374"/>
                </a:moveTo>
                <a:cubicBezTo>
                  <a:pt x="59436" y="1133374"/>
                  <a:pt x="77725" y="1151662"/>
                  <a:pt x="82297" y="1174523"/>
                </a:cubicBezTo>
                <a:cubicBezTo>
                  <a:pt x="82297" y="1197383"/>
                  <a:pt x="64009" y="1215671"/>
                  <a:pt x="41148" y="1215671"/>
                </a:cubicBezTo>
                <a:cubicBezTo>
                  <a:pt x="18288" y="1215671"/>
                  <a:pt x="0" y="1197383"/>
                  <a:pt x="0" y="1174523"/>
                </a:cubicBezTo>
                <a:cubicBezTo>
                  <a:pt x="0" y="1151662"/>
                  <a:pt x="18288" y="1133374"/>
                  <a:pt x="41148" y="1133374"/>
                </a:cubicBezTo>
                <a:close/>
                <a:moveTo>
                  <a:pt x="41148" y="851835"/>
                </a:moveTo>
                <a:cubicBezTo>
                  <a:pt x="59436" y="851835"/>
                  <a:pt x="77725" y="870123"/>
                  <a:pt x="82297" y="892984"/>
                </a:cubicBezTo>
                <a:cubicBezTo>
                  <a:pt x="82297" y="915844"/>
                  <a:pt x="64009" y="934132"/>
                  <a:pt x="41148" y="934132"/>
                </a:cubicBezTo>
                <a:cubicBezTo>
                  <a:pt x="18288" y="934132"/>
                  <a:pt x="0" y="915844"/>
                  <a:pt x="0" y="892984"/>
                </a:cubicBezTo>
                <a:cubicBezTo>
                  <a:pt x="0" y="870123"/>
                  <a:pt x="18288" y="851835"/>
                  <a:pt x="41148" y="851835"/>
                </a:cubicBezTo>
                <a:close/>
                <a:moveTo>
                  <a:pt x="41148" y="566687"/>
                </a:moveTo>
                <a:cubicBezTo>
                  <a:pt x="59436" y="566687"/>
                  <a:pt x="77725" y="584975"/>
                  <a:pt x="82297" y="607835"/>
                </a:cubicBezTo>
                <a:cubicBezTo>
                  <a:pt x="82297" y="630694"/>
                  <a:pt x="64009" y="648984"/>
                  <a:pt x="41148" y="648984"/>
                </a:cubicBezTo>
                <a:cubicBezTo>
                  <a:pt x="18288" y="648984"/>
                  <a:pt x="0" y="630694"/>
                  <a:pt x="0" y="607835"/>
                </a:cubicBezTo>
                <a:cubicBezTo>
                  <a:pt x="0" y="584975"/>
                  <a:pt x="18288" y="566687"/>
                  <a:pt x="41148" y="566687"/>
                </a:cubicBezTo>
                <a:close/>
                <a:moveTo>
                  <a:pt x="41148" y="285148"/>
                </a:moveTo>
                <a:cubicBezTo>
                  <a:pt x="59436" y="285148"/>
                  <a:pt x="77725" y="303436"/>
                  <a:pt x="82297" y="326297"/>
                </a:cubicBezTo>
                <a:cubicBezTo>
                  <a:pt x="82297" y="349157"/>
                  <a:pt x="64009" y="367445"/>
                  <a:pt x="41148" y="367445"/>
                </a:cubicBezTo>
                <a:cubicBezTo>
                  <a:pt x="18288" y="367445"/>
                  <a:pt x="0" y="349157"/>
                  <a:pt x="0" y="326297"/>
                </a:cubicBezTo>
                <a:cubicBezTo>
                  <a:pt x="0" y="303436"/>
                  <a:pt x="18288" y="285148"/>
                  <a:pt x="41148" y="285148"/>
                </a:cubicBezTo>
                <a:close/>
                <a:moveTo>
                  <a:pt x="41148" y="0"/>
                </a:moveTo>
                <a:cubicBezTo>
                  <a:pt x="64009" y="0"/>
                  <a:pt x="82297" y="18288"/>
                  <a:pt x="82297" y="41148"/>
                </a:cubicBezTo>
                <a:cubicBezTo>
                  <a:pt x="82297" y="64007"/>
                  <a:pt x="64009" y="82297"/>
                  <a:pt x="41148" y="82297"/>
                </a:cubicBezTo>
                <a:cubicBezTo>
                  <a:pt x="18288" y="82297"/>
                  <a:pt x="0" y="64007"/>
                  <a:pt x="0" y="41148"/>
                </a:cubicBezTo>
                <a:cubicBezTo>
                  <a:pt x="0" y="18288"/>
                  <a:pt x="18288" y="0"/>
                  <a:pt x="41148" y="0"/>
                </a:cubicBezTo>
                <a:close/>
              </a:path>
            </a:pathLst>
          </a:custGeom>
          <a:solidFill>
            <a:srgbClr val="FFFFFF"/>
          </a:solidFill>
          <a:ln w="3609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1" name="Graphic 52">
            <a:extLst>
              <a:ext uri="{FF2B5EF4-FFF2-40B4-BE49-F238E27FC236}">
                <a16:creationId xmlns:a16="http://schemas.microsoft.com/office/drawing/2014/main" id="{E9C26822-BF00-4AFB-B56D-4999ACECD48E}"/>
              </a:ext>
            </a:extLst>
          </p:cNvPr>
          <p:cNvGrpSpPr/>
          <p:nvPr/>
        </p:nvGrpSpPr>
        <p:grpSpPr>
          <a:xfrm rot="15300000">
            <a:off x="4025024" y="7257327"/>
            <a:ext cx="1710976" cy="1710976"/>
            <a:chOff x="3143249" y="5810249"/>
            <a:chExt cx="1274650" cy="1274650"/>
          </a:xfrm>
          <a:solidFill>
            <a:schemeClr val="accent1"/>
          </a:solidFill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8199AA13-B549-4CE8-8294-5AD284AB7B37}"/>
                </a:ext>
              </a:extLst>
            </p:cNvPr>
            <p:cNvSpPr/>
            <p:nvPr/>
          </p:nvSpPr>
          <p:spPr>
            <a:xfrm>
              <a:off x="3143249" y="5810249"/>
              <a:ext cx="1274650" cy="1274650"/>
            </a:xfrm>
            <a:custGeom>
              <a:avLst/>
              <a:gdLst>
                <a:gd name="connsiteX0" fmla="*/ 1274650 w 1274650"/>
                <a:gd name="connsiteY0" fmla="*/ 637325 h 1274650"/>
                <a:gd name="connsiteX1" fmla="*/ 637325 w 1274650"/>
                <a:gd name="connsiteY1" fmla="*/ 1274650 h 1274650"/>
                <a:gd name="connsiteX2" fmla="*/ 0 w 1274650"/>
                <a:gd name="connsiteY2" fmla="*/ 637325 h 1274650"/>
                <a:gd name="connsiteX3" fmla="*/ 637325 w 1274650"/>
                <a:gd name="connsiteY3" fmla="*/ 0 h 1274650"/>
                <a:gd name="connsiteX4" fmla="*/ 1274650 w 1274650"/>
                <a:gd name="connsiteY4" fmla="*/ 637325 h 12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650" h="1274650">
                  <a:moveTo>
                    <a:pt x="1274650" y="637325"/>
                  </a:moveTo>
                  <a:cubicBezTo>
                    <a:pt x="1274650" y="989310"/>
                    <a:pt x="989310" y="1274650"/>
                    <a:pt x="637325" y="1274650"/>
                  </a:cubicBezTo>
                  <a:cubicBezTo>
                    <a:pt x="285340" y="1274650"/>
                    <a:pt x="0" y="989310"/>
                    <a:pt x="0" y="637325"/>
                  </a:cubicBezTo>
                  <a:cubicBezTo>
                    <a:pt x="0" y="285340"/>
                    <a:pt x="285340" y="0"/>
                    <a:pt x="637325" y="0"/>
                  </a:cubicBezTo>
                  <a:cubicBezTo>
                    <a:pt x="989310" y="0"/>
                    <a:pt x="1274650" y="285340"/>
                    <a:pt x="1274650" y="637325"/>
                  </a:cubicBezTo>
                  <a:close/>
                </a:path>
              </a:pathLst>
            </a:custGeom>
            <a:noFill/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C9DAE253-6486-4D2C-8EE7-D09A2034040B}"/>
                </a:ext>
              </a:extLst>
            </p:cNvPr>
            <p:cNvSpPr/>
            <p:nvPr/>
          </p:nvSpPr>
          <p:spPr>
            <a:xfrm>
              <a:off x="3814792" y="5810249"/>
              <a:ext cx="603106" cy="603106"/>
            </a:xfrm>
            <a:custGeom>
              <a:avLst/>
              <a:gdLst>
                <a:gd name="connsiteX0" fmla="*/ 603106 w 603106"/>
                <a:gd name="connsiteY0" fmla="*/ 603106 h 603106"/>
                <a:gd name="connsiteX1" fmla="*/ 406348 w 603106"/>
                <a:gd name="connsiteY1" fmla="*/ 603106 h 603106"/>
                <a:gd name="connsiteX2" fmla="*/ 0 w 603106"/>
                <a:gd name="connsiteY2" fmla="*/ 196758 h 603106"/>
                <a:gd name="connsiteX3" fmla="*/ 0 w 603106"/>
                <a:gd name="connsiteY3" fmla="*/ 0 h 603106"/>
                <a:gd name="connsiteX4" fmla="*/ 603106 w 603106"/>
                <a:gd name="connsiteY4" fmla="*/ 603106 h 603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106" h="603106">
                  <a:moveTo>
                    <a:pt x="603106" y="603106"/>
                  </a:moveTo>
                  <a:lnTo>
                    <a:pt x="406348" y="603106"/>
                  </a:lnTo>
                  <a:cubicBezTo>
                    <a:pt x="406348" y="378546"/>
                    <a:pt x="224561" y="196758"/>
                    <a:pt x="0" y="196758"/>
                  </a:cubicBezTo>
                  <a:lnTo>
                    <a:pt x="0" y="0"/>
                  </a:lnTo>
                  <a:cubicBezTo>
                    <a:pt x="333633" y="0"/>
                    <a:pt x="603106" y="271612"/>
                    <a:pt x="603106" y="603106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44" name="Graphic 52">
            <a:extLst>
              <a:ext uri="{FF2B5EF4-FFF2-40B4-BE49-F238E27FC236}">
                <a16:creationId xmlns:a16="http://schemas.microsoft.com/office/drawing/2014/main" id="{AB8DF66E-1884-41C1-A826-B288852D688C}"/>
              </a:ext>
            </a:extLst>
          </p:cNvPr>
          <p:cNvGrpSpPr/>
          <p:nvPr/>
        </p:nvGrpSpPr>
        <p:grpSpPr>
          <a:xfrm rot="6020880">
            <a:off x="579653" y="364311"/>
            <a:ext cx="1710976" cy="1710976"/>
            <a:chOff x="3143249" y="5810249"/>
            <a:chExt cx="1274650" cy="1274650"/>
          </a:xfrm>
          <a:solidFill>
            <a:schemeClr val="accent1"/>
          </a:solidFill>
        </p:grpSpPr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9D4CBC4-0C41-4D5C-9FCB-E45E9D9F2D55}"/>
                </a:ext>
              </a:extLst>
            </p:cNvPr>
            <p:cNvSpPr/>
            <p:nvPr/>
          </p:nvSpPr>
          <p:spPr>
            <a:xfrm>
              <a:off x="3143249" y="5810249"/>
              <a:ext cx="1274650" cy="1274650"/>
            </a:xfrm>
            <a:custGeom>
              <a:avLst/>
              <a:gdLst>
                <a:gd name="connsiteX0" fmla="*/ 1274650 w 1274650"/>
                <a:gd name="connsiteY0" fmla="*/ 637325 h 1274650"/>
                <a:gd name="connsiteX1" fmla="*/ 637325 w 1274650"/>
                <a:gd name="connsiteY1" fmla="*/ 1274650 h 1274650"/>
                <a:gd name="connsiteX2" fmla="*/ 0 w 1274650"/>
                <a:gd name="connsiteY2" fmla="*/ 637325 h 1274650"/>
                <a:gd name="connsiteX3" fmla="*/ 637325 w 1274650"/>
                <a:gd name="connsiteY3" fmla="*/ 0 h 1274650"/>
                <a:gd name="connsiteX4" fmla="*/ 1274650 w 1274650"/>
                <a:gd name="connsiteY4" fmla="*/ 637325 h 12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650" h="1274650">
                  <a:moveTo>
                    <a:pt x="1274650" y="637325"/>
                  </a:moveTo>
                  <a:cubicBezTo>
                    <a:pt x="1274650" y="989310"/>
                    <a:pt x="989310" y="1274650"/>
                    <a:pt x="637325" y="1274650"/>
                  </a:cubicBezTo>
                  <a:cubicBezTo>
                    <a:pt x="285340" y="1274650"/>
                    <a:pt x="0" y="989310"/>
                    <a:pt x="0" y="637325"/>
                  </a:cubicBezTo>
                  <a:cubicBezTo>
                    <a:pt x="0" y="285340"/>
                    <a:pt x="285340" y="0"/>
                    <a:pt x="637325" y="0"/>
                  </a:cubicBezTo>
                  <a:cubicBezTo>
                    <a:pt x="989310" y="0"/>
                    <a:pt x="1274650" y="285340"/>
                    <a:pt x="1274650" y="637325"/>
                  </a:cubicBezTo>
                  <a:close/>
                </a:path>
              </a:pathLst>
            </a:custGeom>
            <a:noFill/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E918B236-51B0-4F71-B19F-B9BA7CCF0202}"/>
                </a:ext>
              </a:extLst>
            </p:cNvPr>
            <p:cNvSpPr/>
            <p:nvPr/>
          </p:nvSpPr>
          <p:spPr>
            <a:xfrm>
              <a:off x="3814792" y="5810249"/>
              <a:ext cx="603106" cy="603106"/>
            </a:xfrm>
            <a:custGeom>
              <a:avLst/>
              <a:gdLst>
                <a:gd name="connsiteX0" fmla="*/ 603106 w 603106"/>
                <a:gd name="connsiteY0" fmla="*/ 603106 h 603106"/>
                <a:gd name="connsiteX1" fmla="*/ 406348 w 603106"/>
                <a:gd name="connsiteY1" fmla="*/ 603106 h 603106"/>
                <a:gd name="connsiteX2" fmla="*/ 0 w 603106"/>
                <a:gd name="connsiteY2" fmla="*/ 196758 h 603106"/>
                <a:gd name="connsiteX3" fmla="*/ 0 w 603106"/>
                <a:gd name="connsiteY3" fmla="*/ 0 h 603106"/>
                <a:gd name="connsiteX4" fmla="*/ 603106 w 603106"/>
                <a:gd name="connsiteY4" fmla="*/ 603106 h 603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106" h="603106">
                  <a:moveTo>
                    <a:pt x="603106" y="603106"/>
                  </a:moveTo>
                  <a:lnTo>
                    <a:pt x="406348" y="603106"/>
                  </a:lnTo>
                  <a:cubicBezTo>
                    <a:pt x="406348" y="378546"/>
                    <a:pt x="224561" y="196758"/>
                    <a:pt x="0" y="196758"/>
                  </a:cubicBezTo>
                  <a:lnTo>
                    <a:pt x="0" y="0"/>
                  </a:lnTo>
                  <a:cubicBezTo>
                    <a:pt x="333633" y="0"/>
                    <a:pt x="603106" y="271612"/>
                    <a:pt x="603106" y="603106"/>
                  </a:cubicBezTo>
                  <a:close/>
                </a:path>
              </a:pathLst>
            </a:custGeom>
            <a:solidFill>
              <a:schemeClr val="accent2"/>
            </a:solidFill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7" name="Graphic 52">
            <a:extLst>
              <a:ext uri="{FF2B5EF4-FFF2-40B4-BE49-F238E27FC236}">
                <a16:creationId xmlns:a16="http://schemas.microsoft.com/office/drawing/2014/main" id="{6F6B1419-42D6-4FE3-8A41-140FD15082EE}"/>
              </a:ext>
            </a:extLst>
          </p:cNvPr>
          <p:cNvGrpSpPr/>
          <p:nvPr/>
        </p:nvGrpSpPr>
        <p:grpSpPr>
          <a:xfrm rot="900000">
            <a:off x="1436848" y="9010273"/>
            <a:ext cx="1710976" cy="1710976"/>
            <a:chOff x="3143249" y="5810249"/>
            <a:chExt cx="1274650" cy="1274650"/>
          </a:xfrm>
          <a:solidFill>
            <a:schemeClr val="accent1"/>
          </a:solidFill>
        </p:grpSpPr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330AD9FE-1B51-4B3D-9D48-0D0B551DCDEA}"/>
                </a:ext>
              </a:extLst>
            </p:cNvPr>
            <p:cNvSpPr/>
            <p:nvPr/>
          </p:nvSpPr>
          <p:spPr>
            <a:xfrm>
              <a:off x="3143249" y="5810249"/>
              <a:ext cx="1274650" cy="1274650"/>
            </a:xfrm>
            <a:custGeom>
              <a:avLst/>
              <a:gdLst>
                <a:gd name="connsiteX0" fmla="*/ 1274650 w 1274650"/>
                <a:gd name="connsiteY0" fmla="*/ 637325 h 1274650"/>
                <a:gd name="connsiteX1" fmla="*/ 637325 w 1274650"/>
                <a:gd name="connsiteY1" fmla="*/ 1274650 h 1274650"/>
                <a:gd name="connsiteX2" fmla="*/ 0 w 1274650"/>
                <a:gd name="connsiteY2" fmla="*/ 637325 h 1274650"/>
                <a:gd name="connsiteX3" fmla="*/ 637325 w 1274650"/>
                <a:gd name="connsiteY3" fmla="*/ 0 h 1274650"/>
                <a:gd name="connsiteX4" fmla="*/ 1274650 w 1274650"/>
                <a:gd name="connsiteY4" fmla="*/ 637325 h 12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650" h="1274650">
                  <a:moveTo>
                    <a:pt x="1274650" y="637325"/>
                  </a:moveTo>
                  <a:cubicBezTo>
                    <a:pt x="1274650" y="989310"/>
                    <a:pt x="989310" y="1274650"/>
                    <a:pt x="637325" y="1274650"/>
                  </a:cubicBezTo>
                  <a:cubicBezTo>
                    <a:pt x="285340" y="1274650"/>
                    <a:pt x="0" y="989310"/>
                    <a:pt x="0" y="637325"/>
                  </a:cubicBezTo>
                  <a:cubicBezTo>
                    <a:pt x="0" y="285340"/>
                    <a:pt x="285340" y="0"/>
                    <a:pt x="637325" y="0"/>
                  </a:cubicBezTo>
                  <a:cubicBezTo>
                    <a:pt x="989310" y="0"/>
                    <a:pt x="1274650" y="285340"/>
                    <a:pt x="1274650" y="637325"/>
                  </a:cubicBezTo>
                  <a:close/>
                </a:path>
              </a:pathLst>
            </a:custGeom>
            <a:noFill/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55F50347-24A3-4D7F-9453-3456CEB5C0D8}"/>
                </a:ext>
              </a:extLst>
            </p:cNvPr>
            <p:cNvSpPr/>
            <p:nvPr/>
          </p:nvSpPr>
          <p:spPr>
            <a:xfrm>
              <a:off x="3814792" y="5810249"/>
              <a:ext cx="603106" cy="603106"/>
            </a:xfrm>
            <a:custGeom>
              <a:avLst/>
              <a:gdLst>
                <a:gd name="connsiteX0" fmla="*/ 603106 w 603106"/>
                <a:gd name="connsiteY0" fmla="*/ 603106 h 603106"/>
                <a:gd name="connsiteX1" fmla="*/ 406348 w 603106"/>
                <a:gd name="connsiteY1" fmla="*/ 603106 h 603106"/>
                <a:gd name="connsiteX2" fmla="*/ 0 w 603106"/>
                <a:gd name="connsiteY2" fmla="*/ 196758 h 603106"/>
                <a:gd name="connsiteX3" fmla="*/ 0 w 603106"/>
                <a:gd name="connsiteY3" fmla="*/ 0 h 603106"/>
                <a:gd name="connsiteX4" fmla="*/ 603106 w 603106"/>
                <a:gd name="connsiteY4" fmla="*/ 603106 h 603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106" h="603106">
                  <a:moveTo>
                    <a:pt x="603106" y="603106"/>
                  </a:moveTo>
                  <a:lnTo>
                    <a:pt x="406348" y="603106"/>
                  </a:lnTo>
                  <a:cubicBezTo>
                    <a:pt x="406348" y="378546"/>
                    <a:pt x="224561" y="196758"/>
                    <a:pt x="0" y="196758"/>
                  </a:cubicBezTo>
                  <a:lnTo>
                    <a:pt x="0" y="0"/>
                  </a:lnTo>
                  <a:cubicBezTo>
                    <a:pt x="333633" y="0"/>
                    <a:pt x="603106" y="271612"/>
                    <a:pt x="603106" y="603106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514AA9D7-1F8B-4B59-BD69-8301D5B2597C}"/>
              </a:ext>
            </a:extLst>
          </p:cNvPr>
          <p:cNvSpPr txBox="1"/>
          <p:nvPr/>
        </p:nvSpPr>
        <p:spPr>
          <a:xfrm>
            <a:off x="1840781" y="1293632"/>
            <a:ext cx="2977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35389B0-4280-477B-B974-914B4D0AEB9F}"/>
              </a:ext>
            </a:extLst>
          </p:cNvPr>
          <p:cNvSpPr txBox="1"/>
          <p:nvPr/>
        </p:nvSpPr>
        <p:spPr>
          <a:xfrm>
            <a:off x="1976883" y="1034254"/>
            <a:ext cx="2705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</a:t>
            </a:r>
          </a:p>
        </p:txBody>
      </p:sp>
    </p:spTree>
    <p:extLst>
      <p:ext uri="{BB962C8B-B14F-4D97-AF65-F5344CB8AC3E}">
        <p14:creationId xmlns:p14="http://schemas.microsoft.com/office/powerpoint/2010/main" val="1819730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flythrough dir="ou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4500" fill="hold"/>
                                        <p:tgtEl>
                                          <p:spTgt spid="7"/>
                                        </p:tgtEl>
                                      </p:cBhvr>
                                      <p:by x="88000" y="88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4" presetClass="path" presetSubtype="0" accel="50000" decel="50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-1.25E-6 L 0 -0.01562 " pathEditMode="relative" rAng="0" ptsTypes="AA">
                                      <p:cBhvr>
                                        <p:cTn id="20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4" presetClass="path" presetSubtype="0" accel="50000" decel="50000" autoRev="1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0 3.33333E-6 L 0 -0.01563 " pathEditMode="relative" rAng="0" ptsTypes="AA">
                                      <p:cBhvr>
                                        <p:cTn id="25" dur="1425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50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7143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07407E-6 4.79167E-6 L -4.07407E-6 0.06184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86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33333E-6 L -2.22222E-6 -0.03528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71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mph" presetSubtype="0" accel="40000" decel="6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4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8" presetClass="emph" presetSubtype="0" accel="40000" decel="6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53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8" presetClass="emph" presetSubtype="0" accel="40000" decel="6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58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1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69" dur="75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50" presetClass="entr" presetSubtype="0" decel="100000" fill="hold" nodeType="withEffect">
                                  <p:stCondLst>
                                    <p:cond delay="12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8" grpId="1" animBg="1"/>
      <p:bldP spid="8" grpId="2" animBg="1"/>
      <p:bldP spid="12" grpId="0" animBg="1"/>
      <p:bldP spid="13" grpId="0" animBg="1"/>
      <p:bldP spid="33" grpId="0"/>
      <p:bldP spid="34" grpId="0"/>
      <p:bldP spid="35" grpId="0" animBg="1"/>
      <p:bldP spid="35" grpId="1" animBg="1"/>
      <p:bldP spid="36" grpId="0" animBg="1"/>
      <p:bldP spid="36" grpId="1" animBg="1"/>
      <p:bldP spid="38" grpId="0"/>
      <p:bldP spid="39" grpId="0" animBg="1"/>
      <p:bldP spid="39" grpId="1" animBg="1"/>
      <p:bldP spid="40" grpId="0" animBg="1"/>
      <p:bldP spid="40" grpId="1" animBg="1"/>
      <p:bldP spid="5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">
            <a:extLst>
              <a:ext uri="{FF2B5EF4-FFF2-40B4-BE49-F238E27FC236}">
                <a16:creationId xmlns:a16="http://schemas.microsoft.com/office/drawing/2014/main" id="{41000920-6644-46C3-B725-39904A62D8F9}"/>
              </a:ext>
            </a:extLst>
          </p:cNvPr>
          <p:cNvSpPr/>
          <p:nvPr/>
        </p:nvSpPr>
        <p:spPr>
          <a:xfrm>
            <a:off x="-64857" y="1"/>
            <a:ext cx="7031713" cy="8595465"/>
          </a:xfrm>
          <a:custGeom>
            <a:avLst/>
            <a:gdLst>
              <a:gd name="connsiteX0" fmla="*/ 0 w 6889956"/>
              <a:gd name="connsiteY0" fmla="*/ 0 h 12248405"/>
              <a:gd name="connsiteX1" fmla="*/ 6889957 w 6889956"/>
              <a:gd name="connsiteY1" fmla="*/ 0 h 12248405"/>
              <a:gd name="connsiteX2" fmla="*/ 6889957 w 6889956"/>
              <a:gd name="connsiteY2" fmla="*/ 12248405 h 12248405"/>
              <a:gd name="connsiteX3" fmla="*/ 0 w 6889956"/>
              <a:gd name="connsiteY3" fmla="*/ 12248405 h 12248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89956" h="12248405">
                <a:moveTo>
                  <a:pt x="0" y="0"/>
                </a:moveTo>
                <a:lnTo>
                  <a:pt x="6889957" y="0"/>
                </a:lnTo>
                <a:lnTo>
                  <a:pt x="6889957" y="12248405"/>
                </a:lnTo>
                <a:lnTo>
                  <a:pt x="0" y="12248405"/>
                </a:lnTo>
                <a:close/>
              </a:path>
            </a:pathLst>
          </a:custGeom>
          <a:blipFill>
            <a:blip r:embed="rId2"/>
            <a:srcRect/>
            <a:stretch>
              <a:fillRect l="-53492" r="-29522"/>
            </a:stretch>
          </a:blipFill>
          <a:ln w="362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8" name="Graphic 4">
            <a:extLst>
              <a:ext uri="{FF2B5EF4-FFF2-40B4-BE49-F238E27FC236}">
                <a16:creationId xmlns:a16="http://schemas.microsoft.com/office/drawing/2014/main" id="{A0736732-0DAB-4477-A6D0-390432552238}"/>
              </a:ext>
            </a:extLst>
          </p:cNvPr>
          <p:cNvGrpSpPr/>
          <p:nvPr/>
        </p:nvGrpSpPr>
        <p:grpSpPr>
          <a:xfrm>
            <a:off x="-846900" y="6096000"/>
            <a:ext cx="8533698" cy="7077109"/>
            <a:chOff x="-846900" y="5779553"/>
            <a:chExt cx="8533698" cy="7077109"/>
          </a:xfrm>
          <a:solidFill>
            <a:schemeClr val="accent1"/>
          </a:solidFill>
          <a:effectLst>
            <a:outerShdw blurRad="177800" dist="38100" dir="16200000" sx="101000" sy="101000" rotWithShape="0">
              <a:prstClr val="black">
                <a:alpha val="40000"/>
              </a:prstClr>
            </a:outerShdw>
          </a:effectLst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55353954-5545-48DE-B152-D9FA2F1BD401}"/>
                </a:ext>
              </a:extLst>
            </p:cNvPr>
            <p:cNvSpPr/>
            <p:nvPr/>
          </p:nvSpPr>
          <p:spPr>
            <a:xfrm>
              <a:off x="-846900" y="5779553"/>
              <a:ext cx="8530077" cy="4199867"/>
            </a:xfrm>
            <a:custGeom>
              <a:avLst/>
              <a:gdLst>
                <a:gd name="connsiteX0" fmla="*/ 8059403 w 8530077"/>
                <a:gd name="connsiteY0" fmla="*/ 0 h 4199867"/>
                <a:gd name="connsiteX1" fmla="*/ 8048541 w 8530077"/>
                <a:gd name="connsiteY1" fmla="*/ 7241 h 4199867"/>
                <a:gd name="connsiteX2" fmla="*/ 7921821 w 8530077"/>
                <a:gd name="connsiteY2" fmla="*/ 119479 h 4199867"/>
                <a:gd name="connsiteX3" fmla="*/ 7711827 w 8530077"/>
                <a:gd name="connsiteY3" fmla="*/ 94135 h 4199867"/>
                <a:gd name="connsiteX4" fmla="*/ 7509076 w 8530077"/>
                <a:gd name="connsiteY4" fmla="*/ 195511 h 4199867"/>
                <a:gd name="connsiteX5" fmla="*/ 7447526 w 8530077"/>
                <a:gd name="connsiteY5" fmla="*/ 253440 h 4199867"/>
                <a:gd name="connsiteX6" fmla="*/ 7219429 w 8530077"/>
                <a:gd name="connsiteY6" fmla="*/ 235337 h 4199867"/>
                <a:gd name="connsiteX7" fmla="*/ 7092709 w 8530077"/>
                <a:gd name="connsiteY7" fmla="*/ 228096 h 4199867"/>
                <a:gd name="connsiteX8" fmla="*/ 6879095 w 8530077"/>
                <a:gd name="connsiteY8" fmla="*/ 340334 h 4199867"/>
                <a:gd name="connsiteX9" fmla="*/ 6792201 w 8530077"/>
                <a:gd name="connsiteY9" fmla="*/ 419987 h 4199867"/>
                <a:gd name="connsiteX10" fmla="*/ 6527899 w 8530077"/>
                <a:gd name="connsiteY10" fmla="*/ 517742 h 4199867"/>
                <a:gd name="connsiteX11" fmla="*/ 6307044 w 8530077"/>
                <a:gd name="connsiteY11" fmla="*/ 524983 h 4199867"/>
                <a:gd name="connsiteX12" fmla="*/ 6111533 w 8530077"/>
                <a:gd name="connsiteY12" fmla="*/ 506881 h 4199867"/>
                <a:gd name="connsiteX13" fmla="*/ 5999295 w 8530077"/>
                <a:gd name="connsiteY13" fmla="*/ 506881 h 4199867"/>
                <a:gd name="connsiteX14" fmla="*/ 5887057 w 8530077"/>
                <a:gd name="connsiteY14" fmla="*/ 608257 h 4199867"/>
                <a:gd name="connsiteX15" fmla="*/ 5572067 w 8530077"/>
                <a:gd name="connsiteY15" fmla="*/ 713253 h 4199867"/>
                <a:gd name="connsiteX16" fmla="*/ 5561205 w 8530077"/>
                <a:gd name="connsiteY16" fmla="*/ 785665 h 4199867"/>
                <a:gd name="connsiteX17" fmla="*/ 5322247 w 8530077"/>
                <a:gd name="connsiteY17" fmla="*/ 800147 h 4199867"/>
                <a:gd name="connsiteX18" fmla="*/ 5257077 w 8530077"/>
                <a:gd name="connsiteY18" fmla="*/ 756700 h 4199867"/>
                <a:gd name="connsiteX19" fmla="*/ 5076048 w 8530077"/>
                <a:gd name="connsiteY19" fmla="*/ 731356 h 4199867"/>
                <a:gd name="connsiteX20" fmla="*/ 5007257 w 8530077"/>
                <a:gd name="connsiteY20" fmla="*/ 785665 h 4199867"/>
                <a:gd name="connsiteX21" fmla="*/ 4786402 w 8530077"/>
                <a:gd name="connsiteY21" fmla="*/ 854456 h 4199867"/>
                <a:gd name="connsiteX22" fmla="*/ 4612615 w 8530077"/>
                <a:gd name="connsiteY22" fmla="*/ 1013761 h 4199867"/>
                <a:gd name="connsiteX23" fmla="*/ 4453309 w 8530077"/>
                <a:gd name="connsiteY23" fmla="*/ 1021002 h 4199867"/>
                <a:gd name="connsiteX24" fmla="*/ 4384518 w 8530077"/>
                <a:gd name="connsiteY24" fmla="*/ 995658 h 4199867"/>
                <a:gd name="connsiteX25" fmla="*/ 4170904 w 8530077"/>
                <a:gd name="connsiteY25" fmla="*/ 988417 h 4199867"/>
                <a:gd name="connsiteX26" fmla="*/ 4044184 w 8530077"/>
                <a:gd name="connsiteY26" fmla="*/ 1002899 h 4199867"/>
                <a:gd name="connsiteX27" fmla="*/ 3790743 w 8530077"/>
                <a:gd name="connsiteY27" fmla="*/ 1107896 h 4199867"/>
                <a:gd name="connsiteX28" fmla="*/ 3664023 w 8530077"/>
                <a:gd name="connsiteY28" fmla="*/ 1220134 h 4199867"/>
                <a:gd name="connsiteX29" fmla="*/ 3627817 w 8530077"/>
                <a:gd name="connsiteY29" fmla="*/ 1252719 h 4199867"/>
                <a:gd name="connsiteX30" fmla="*/ 3262139 w 8530077"/>
                <a:gd name="connsiteY30" fmla="*/ 1194790 h 4199867"/>
                <a:gd name="connsiteX31" fmla="*/ 3052146 w 8530077"/>
                <a:gd name="connsiteY31" fmla="*/ 1209272 h 4199867"/>
                <a:gd name="connsiteX32" fmla="*/ 2900082 w 8530077"/>
                <a:gd name="connsiteY32" fmla="*/ 1346854 h 4199867"/>
                <a:gd name="connsiteX33" fmla="*/ 2671985 w 8530077"/>
                <a:gd name="connsiteY33" fmla="*/ 1412024 h 4199867"/>
                <a:gd name="connsiteX34" fmla="*/ 2356995 w 8530077"/>
                <a:gd name="connsiteY34" fmla="*/ 1393922 h 4199867"/>
                <a:gd name="connsiteX35" fmla="*/ 2132520 w 8530077"/>
                <a:gd name="connsiteY35" fmla="*/ 1361337 h 4199867"/>
                <a:gd name="connsiteX36" fmla="*/ 1842873 w 8530077"/>
                <a:gd name="connsiteY36" fmla="*/ 1321510 h 4199867"/>
                <a:gd name="connsiteX37" fmla="*/ 1618398 w 8530077"/>
                <a:gd name="connsiteY37" fmla="*/ 1509780 h 4199867"/>
                <a:gd name="connsiteX38" fmla="*/ 1484436 w 8530077"/>
                <a:gd name="connsiteY38" fmla="*/ 1556847 h 4199867"/>
                <a:gd name="connsiteX39" fmla="*/ 1383060 w 8530077"/>
                <a:gd name="connsiteY39" fmla="*/ 1607535 h 4199867"/>
                <a:gd name="connsiteX40" fmla="*/ 1183928 w 8530077"/>
                <a:gd name="connsiteY40" fmla="*/ 1788564 h 4199867"/>
                <a:gd name="connsiteX41" fmla="*/ 702392 w 8530077"/>
                <a:gd name="connsiteY41" fmla="*/ 1835632 h 4199867"/>
                <a:gd name="connsiteX42" fmla="*/ 488778 w 8530077"/>
                <a:gd name="connsiteY42" fmla="*/ 1788564 h 4199867"/>
                <a:gd name="connsiteX43" fmla="*/ 304128 w 8530077"/>
                <a:gd name="connsiteY43" fmla="*/ 1803047 h 4199867"/>
                <a:gd name="connsiteX44" fmla="*/ 0 w 8530077"/>
                <a:gd name="connsiteY44" fmla="*/ 1748738 h 4199867"/>
                <a:gd name="connsiteX45" fmla="*/ 412746 w 8530077"/>
                <a:gd name="connsiteY45" fmla="*/ 4199867 h 4199867"/>
                <a:gd name="connsiteX46" fmla="*/ 8530078 w 8530077"/>
                <a:gd name="connsiteY46" fmla="*/ 2831290 h 4199867"/>
                <a:gd name="connsiteX47" fmla="*/ 8059403 w 8530077"/>
                <a:gd name="connsiteY47" fmla="*/ 0 h 4199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8530077" h="4199867">
                  <a:moveTo>
                    <a:pt x="8059403" y="0"/>
                  </a:moveTo>
                  <a:cubicBezTo>
                    <a:pt x="8055782" y="3621"/>
                    <a:pt x="8052162" y="3621"/>
                    <a:pt x="8048541" y="7241"/>
                  </a:cubicBezTo>
                  <a:cubicBezTo>
                    <a:pt x="7979750" y="57929"/>
                    <a:pt x="7921821" y="119479"/>
                    <a:pt x="7921821" y="119479"/>
                  </a:cubicBezTo>
                  <a:lnTo>
                    <a:pt x="7711827" y="94135"/>
                  </a:lnTo>
                  <a:lnTo>
                    <a:pt x="7509076" y="195511"/>
                  </a:lnTo>
                  <a:lnTo>
                    <a:pt x="7447526" y="253440"/>
                  </a:lnTo>
                  <a:lnTo>
                    <a:pt x="7219429" y="235337"/>
                  </a:lnTo>
                  <a:lnTo>
                    <a:pt x="7092709" y="228096"/>
                  </a:lnTo>
                  <a:cubicBezTo>
                    <a:pt x="6980471" y="271543"/>
                    <a:pt x="6929783" y="314990"/>
                    <a:pt x="6879095" y="340334"/>
                  </a:cubicBezTo>
                  <a:cubicBezTo>
                    <a:pt x="6828407" y="365678"/>
                    <a:pt x="6792201" y="419987"/>
                    <a:pt x="6792201" y="419987"/>
                  </a:cubicBezTo>
                  <a:lnTo>
                    <a:pt x="6527899" y="517742"/>
                  </a:lnTo>
                  <a:cubicBezTo>
                    <a:pt x="6372214" y="470675"/>
                    <a:pt x="6412041" y="543086"/>
                    <a:pt x="6307044" y="524983"/>
                  </a:cubicBezTo>
                  <a:cubicBezTo>
                    <a:pt x="6202047" y="510501"/>
                    <a:pt x="6111533" y="506881"/>
                    <a:pt x="6111533" y="506881"/>
                  </a:cubicBezTo>
                  <a:cubicBezTo>
                    <a:pt x="6111533" y="506881"/>
                    <a:pt x="6046362" y="481537"/>
                    <a:pt x="5999295" y="506881"/>
                  </a:cubicBezTo>
                  <a:cubicBezTo>
                    <a:pt x="5948607" y="532224"/>
                    <a:pt x="5973951" y="590154"/>
                    <a:pt x="5887057" y="608257"/>
                  </a:cubicBezTo>
                  <a:cubicBezTo>
                    <a:pt x="5800164" y="626360"/>
                    <a:pt x="5582929" y="640842"/>
                    <a:pt x="5572067" y="713253"/>
                  </a:cubicBezTo>
                  <a:cubicBezTo>
                    <a:pt x="5561205" y="785665"/>
                    <a:pt x="5561205" y="785665"/>
                    <a:pt x="5561205" y="785665"/>
                  </a:cubicBezTo>
                  <a:lnTo>
                    <a:pt x="5322247" y="800147"/>
                  </a:lnTo>
                  <a:lnTo>
                    <a:pt x="5257077" y="756700"/>
                  </a:lnTo>
                  <a:lnTo>
                    <a:pt x="5076048" y="731356"/>
                  </a:lnTo>
                  <a:cubicBezTo>
                    <a:pt x="5076048" y="731356"/>
                    <a:pt x="5101392" y="767562"/>
                    <a:pt x="5007257" y="785665"/>
                  </a:cubicBezTo>
                  <a:cubicBezTo>
                    <a:pt x="4913122" y="800147"/>
                    <a:pt x="4913122" y="760321"/>
                    <a:pt x="4786402" y="854456"/>
                  </a:cubicBezTo>
                  <a:cubicBezTo>
                    <a:pt x="4659682" y="948591"/>
                    <a:pt x="4612615" y="1013761"/>
                    <a:pt x="4612615" y="1013761"/>
                  </a:cubicBezTo>
                  <a:cubicBezTo>
                    <a:pt x="4453309" y="1021002"/>
                    <a:pt x="4518479" y="1049967"/>
                    <a:pt x="4453309" y="1021002"/>
                  </a:cubicBezTo>
                  <a:cubicBezTo>
                    <a:pt x="4384518" y="995658"/>
                    <a:pt x="4384518" y="995658"/>
                    <a:pt x="4384518" y="995658"/>
                  </a:cubicBezTo>
                  <a:lnTo>
                    <a:pt x="4170904" y="988417"/>
                  </a:lnTo>
                  <a:lnTo>
                    <a:pt x="4044184" y="1002899"/>
                  </a:lnTo>
                  <a:cubicBezTo>
                    <a:pt x="3892120" y="1039105"/>
                    <a:pt x="3866775" y="1060829"/>
                    <a:pt x="3790743" y="1107896"/>
                  </a:cubicBezTo>
                  <a:cubicBezTo>
                    <a:pt x="3714711" y="1154963"/>
                    <a:pt x="3703850" y="1187549"/>
                    <a:pt x="3664023" y="1220134"/>
                  </a:cubicBezTo>
                  <a:cubicBezTo>
                    <a:pt x="3627817" y="1252719"/>
                    <a:pt x="3627817" y="1252719"/>
                    <a:pt x="3627817" y="1252719"/>
                  </a:cubicBezTo>
                  <a:lnTo>
                    <a:pt x="3262139" y="1194790"/>
                  </a:lnTo>
                  <a:lnTo>
                    <a:pt x="3052146" y="1209272"/>
                  </a:lnTo>
                  <a:cubicBezTo>
                    <a:pt x="3052146" y="1209272"/>
                    <a:pt x="3026802" y="1332372"/>
                    <a:pt x="2900082" y="1346854"/>
                  </a:cubicBezTo>
                  <a:cubicBezTo>
                    <a:pt x="2773362" y="1361337"/>
                    <a:pt x="2671985" y="1412024"/>
                    <a:pt x="2671985" y="1412024"/>
                  </a:cubicBezTo>
                  <a:cubicBezTo>
                    <a:pt x="2545265" y="1426506"/>
                    <a:pt x="2418545" y="1397542"/>
                    <a:pt x="2356995" y="1393922"/>
                  </a:cubicBezTo>
                  <a:cubicBezTo>
                    <a:pt x="2295445" y="1390301"/>
                    <a:pt x="2212172" y="1354095"/>
                    <a:pt x="2132520" y="1361337"/>
                  </a:cubicBezTo>
                  <a:cubicBezTo>
                    <a:pt x="2052867" y="1364957"/>
                    <a:pt x="1842873" y="1321510"/>
                    <a:pt x="1842873" y="1321510"/>
                  </a:cubicBezTo>
                  <a:cubicBezTo>
                    <a:pt x="1842873" y="1321510"/>
                    <a:pt x="1752359" y="1459092"/>
                    <a:pt x="1618398" y="1509780"/>
                  </a:cubicBezTo>
                  <a:cubicBezTo>
                    <a:pt x="1484436" y="1556847"/>
                    <a:pt x="1484436" y="1556847"/>
                    <a:pt x="1484436" y="1556847"/>
                  </a:cubicBezTo>
                  <a:cubicBezTo>
                    <a:pt x="1484436" y="1556847"/>
                    <a:pt x="1509780" y="1535124"/>
                    <a:pt x="1383060" y="1607535"/>
                  </a:cubicBezTo>
                  <a:cubicBezTo>
                    <a:pt x="1256340" y="1679947"/>
                    <a:pt x="1422887" y="1795806"/>
                    <a:pt x="1183928" y="1788564"/>
                  </a:cubicBezTo>
                  <a:cubicBezTo>
                    <a:pt x="944970" y="1781323"/>
                    <a:pt x="789286" y="1879078"/>
                    <a:pt x="702392" y="1835632"/>
                  </a:cubicBezTo>
                  <a:cubicBezTo>
                    <a:pt x="615498" y="1795806"/>
                    <a:pt x="629980" y="1806667"/>
                    <a:pt x="488778" y="1788564"/>
                  </a:cubicBezTo>
                  <a:cubicBezTo>
                    <a:pt x="347575" y="1770461"/>
                    <a:pt x="423607" y="1824770"/>
                    <a:pt x="304128" y="1803047"/>
                  </a:cubicBezTo>
                  <a:cubicBezTo>
                    <a:pt x="206373" y="1784944"/>
                    <a:pt x="79653" y="1759600"/>
                    <a:pt x="0" y="1748738"/>
                  </a:cubicBezTo>
                  <a:lnTo>
                    <a:pt x="412746" y="4199867"/>
                  </a:lnTo>
                  <a:lnTo>
                    <a:pt x="8530078" y="2831290"/>
                  </a:lnTo>
                  <a:lnTo>
                    <a:pt x="8059403" y="0"/>
                  </a:lnTo>
                  <a:close/>
                </a:path>
              </a:pathLst>
            </a:custGeom>
            <a:solidFill>
              <a:srgbClr val="000000">
                <a:alpha val="35000"/>
              </a:srgbClr>
            </a:solidFill>
            <a:ln w="362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97F32BD-7FB6-4FD8-B7C5-217903F700A1}"/>
                </a:ext>
              </a:extLst>
            </p:cNvPr>
            <p:cNvSpPr/>
            <p:nvPr/>
          </p:nvSpPr>
          <p:spPr>
            <a:xfrm>
              <a:off x="-796212" y="5901537"/>
              <a:ext cx="8483010" cy="3979011"/>
            </a:xfrm>
            <a:custGeom>
              <a:avLst/>
              <a:gdLst>
                <a:gd name="connsiteX0" fmla="*/ 365678 w 8483010"/>
                <a:gd name="connsiteY0" fmla="*/ 3979012 h 3979011"/>
                <a:gd name="connsiteX1" fmla="*/ 8483010 w 8483010"/>
                <a:gd name="connsiteY1" fmla="*/ 2610435 h 3979011"/>
                <a:gd name="connsiteX2" fmla="*/ 8044921 w 8483010"/>
                <a:gd name="connsiteY2" fmla="*/ 21724 h 3979011"/>
                <a:gd name="connsiteX3" fmla="*/ 7979750 w 8483010"/>
                <a:gd name="connsiteY3" fmla="*/ 14482 h 3979011"/>
                <a:gd name="connsiteX4" fmla="*/ 7856651 w 8483010"/>
                <a:gd name="connsiteY4" fmla="*/ 0 h 3979011"/>
                <a:gd name="connsiteX5" fmla="*/ 7650278 w 8483010"/>
                <a:gd name="connsiteY5" fmla="*/ 115858 h 3979011"/>
                <a:gd name="connsiteX6" fmla="*/ 7567005 w 8483010"/>
                <a:gd name="connsiteY6" fmla="*/ 199132 h 3979011"/>
                <a:gd name="connsiteX7" fmla="*/ 7309944 w 8483010"/>
                <a:gd name="connsiteY7" fmla="*/ 296887 h 3979011"/>
                <a:gd name="connsiteX8" fmla="*/ 7092709 w 8483010"/>
                <a:gd name="connsiteY8" fmla="*/ 296887 h 3979011"/>
                <a:gd name="connsiteX9" fmla="*/ 6900818 w 8483010"/>
                <a:gd name="connsiteY9" fmla="*/ 271543 h 3979011"/>
                <a:gd name="connsiteX10" fmla="*/ 6788581 w 8483010"/>
                <a:gd name="connsiteY10" fmla="*/ 267922 h 3979011"/>
                <a:gd name="connsiteX11" fmla="*/ 6679964 w 8483010"/>
                <a:gd name="connsiteY11" fmla="*/ 376540 h 3979011"/>
                <a:gd name="connsiteX12" fmla="*/ 6372215 w 8483010"/>
                <a:gd name="connsiteY12" fmla="*/ 477916 h 3979011"/>
                <a:gd name="connsiteX13" fmla="*/ 6361353 w 8483010"/>
                <a:gd name="connsiteY13" fmla="*/ 557568 h 3979011"/>
                <a:gd name="connsiteX14" fmla="*/ 6126015 w 8483010"/>
                <a:gd name="connsiteY14" fmla="*/ 564810 h 3979011"/>
                <a:gd name="connsiteX15" fmla="*/ 6060845 w 8483010"/>
                <a:gd name="connsiteY15" fmla="*/ 514122 h 3979011"/>
                <a:gd name="connsiteX16" fmla="*/ 5883437 w 8483010"/>
                <a:gd name="connsiteY16" fmla="*/ 481537 h 3979011"/>
                <a:gd name="connsiteX17" fmla="*/ 5818266 w 8483010"/>
                <a:gd name="connsiteY17" fmla="*/ 539466 h 3979011"/>
                <a:gd name="connsiteX18" fmla="*/ 5604653 w 8483010"/>
                <a:gd name="connsiteY18" fmla="*/ 608257 h 3979011"/>
                <a:gd name="connsiteX19" fmla="*/ 5434485 w 8483010"/>
                <a:gd name="connsiteY19" fmla="*/ 778424 h 3979011"/>
                <a:gd name="connsiteX20" fmla="*/ 5275180 w 8483010"/>
                <a:gd name="connsiteY20" fmla="*/ 782044 h 3979011"/>
                <a:gd name="connsiteX21" fmla="*/ 5210009 w 8483010"/>
                <a:gd name="connsiteY21" fmla="*/ 749459 h 3979011"/>
                <a:gd name="connsiteX22" fmla="*/ 4996396 w 8483010"/>
                <a:gd name="connsiteY22" fmla="*/ 731356 h 3979011"/>
                <a:gd name="connsiteX23" fmla="*/ 4873296 w 8483010"/>
                <a:gd name="connsiteY23" fmla="*/ 742218 h 3979011"/>
                <a:gd name="connsiteX24" fmla="*/ 4627097 w 8483010"/>
                <a:gd name="connsiteY24" fmla="*/ 850835 h 3979011"/>
                <a:gd name="connsiteX25" fmla="*/ 4507618 w 8483010"/>
                <a:gd name="connsiteY25" fmla="*/ 970314 h 3979011"/>
                <a:gd name="connsiteX26" fmla="*/ 4471412 w 8483010"/>
                <a:gd name="connsiteY26" fmla="*/ 1006520 h 3979011"/>
                <a:gd name="connsiteX27" fmla="*/ 4116595 w 8483010"/>
                <a:gd name="connsiteY27" fmla="*/ 919626 h 3979011"/>
                <a:gd name="connsiteX28" fmla="*/ 3910223 w 8483010"/>
                <a:gd name="connsiteY28" fmla="*/ 926868 h 3979011"/>
                <a:gd name="connsiteX29" fmla="*/ 3765400 w 8483010"/>
                <a:gd name="connsiteY29" fmla="*/ 1071691 h 3979011"/>
                <a:gd name="connsiteX30" fmla="*/ 3544544 w 8483010"/>
                <a:gd name="connsiteY30" fmla="*/ 1133240 h 3979011"/>
                <a:gd name="connsiteX31" fmla="*/ 3233175 w 8483010"/>
                <a:gd name="connsiteY31" fmla="*/ 1100655 h 3979011"/>
                <a:gd name="connsiteX32" fmla="*/ 3012320 w 8483010"/>
                <a:gd name="connsiteY32" fmla="*/ 1053588 h 3979011"/>
                <a:gd name="connsiteX33" fmla="*/ 2726294 w 8483010"/>
                <a:gd name="connsiteY33" fmla="*/ 999279 h 3979011"/>
                <a:gd name="connsiteX34" fmla="*/ 2512680 w 8483010"/>
                <a:gd name="connsiteY34" fmla="*/ 1198411 h 3979011"/>
                <a:gd name="connsiteX35" fmla="*/ 2382339 w 8483010"/>
                <a:gd name="connsiteY35" fmla="*/ 1245478 h 3979011"/>
                <a:gd name="connsiteX36" fmla="*/ 2284584 w 8483010"/>
                <a:gd name="connsiteY36" fmla="*/ 1296166 h 3979011"/>
                <a:gd name="connsiteX37" fmla="*/ 2092693 w 8483010"/>
                <a:gd name="connsiteY37" fmla="*/ 1488057 h 3979011"/>
                <a:gd name="connsiteX38" fmla="*/ 1622018 w 8483010"/>
                <a:gd name="connsiteY38" fmla="*/ 1524262 h 3979011"/>
                <a:gd name="connsiteX39" fmla="*/ 1412025 w 8483010"/>
                <a:gd name="connsiteY39" fmla="*/ 1466333 h 3979011"/>
                <a:gd name="connsiteX40" fmla="*/ 1230996 w 8483010"/>
                <a:gd name="connsiteY40" fmla="*/ 1473574 h 3979011"/>
                <a:gd name="connsiteX41" fmla="*/ 887041 w 8483010"/>
                <a:gd name="connsiteY41" fmla="*/ 1393922 h 3979011"/>
                <a:gd name="connsiteX42" fmla="*/ 658945 w 8483010"/>
                <a:gd name="connsiteY42" fmla="*/ 1364957 h 3979011"/>
                <a:gd name="connsiteX43" fmla="*/ 550328 w 8483010"/>
                <a:gd name="connsiteY43" fmla="*/ 1473574 h 3979011"/>
                <a:gd name="connsiteX44" fmla="*/ 380161 w 8483010"/>
                <a:gd name="connsiteY44" fmla="*/ 1643741 h 3979011"/>
                <a:gd name="connsiteX45" fmla="*/ 282405 w 8483010"/>
                <a:gd name="connsiteY45" fmla="*/ 1741497 h 3979011"/>
                <a:gd name="connsiteX46" fmla="*/ 61550 w 8483010"/>
                <a:gd name="connsiteY46" fmla="*/ 1784944 h 3979011"/>
                <a:gd name="connsiteX47" fmla="*/ 0 w 8483010"/>
                <a:gd name="connsiteY47" fmla="*/ 1781323 h 3979011"/>
                <a:gd name="connsiteX48" fmla="*/ 365678 w 8483010"/>
                <a:gd name="connsiteY48" fmla="*/ 3979012 h 3979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8483010" h="3979011">
                  <a:moveTo>
                    <a:pt x="365678" y="3979012"/>
                  </a:moveTo>
                  <a:lnTo>
                    <a:pt x="8483010" y="2610435"/>
                  </a:lnTo>
                  <a:lnTo>
                    <a:pt x="8044921" y="21724"/>
                  </a:lnTo>
                  <a:lnTo>
                    <a:pt x="7979750" y="14482"/>
                  </a:lnTo>
                  <a:lnTo>
                    <a:pt x="7856651" y="0"/>
                  </a:lnTo>
                  <a:cubicBezTo>
                    <a:pt x="7744413" y="43447"/>
                    <a:pt x="7697345" y="90514"/>
                    <a:pt x="7650278" y="115858"/>
                  </a:cubicBezTo>
                  <a:cubicBezTo>
                    <a:pt x="7603211" y="141202"/>
                    <a:pt x="7567005" y="199132"/>
                    <a:pt x="7567005" y="199132"/>
                  </a:cubicBezTo>
                  <a:lnTo>
                    <a:pt x="7309944" y="296887"/>
                  </a:lnTo>
                  <a:cubicBezTo>
                    <a:pt x="7157880" y="238958"/>
                    <a:pt x="7197706" y="318611"/>
                    <a:pt x="7092709" y="296887"/>
                  </a:cubicBezTo>
                  <a:cubicBezTo>
                    <a:pt x="6987713" y="275164"/>
                    <a:pt x="6900818" y="271543"/>
                    <a:pt x="6900818" y="271543"/>
                  </a:cubicBezTo>
                  <a:cubicBezTo>
                    <a:pt x="6900818" y="271543"/>
                    <a:pt x="6839269" y="242578"/>
                    <a:pt x="6788581" y="267922"/>
                  </a:cubicBezTo>
                  <a:cubicBezTo>
                    <a:pt x="6741513" y="293267"/>
                    <a:pt x="6766857" y="358437"/>
                    <a:pt x="6679964" y="376540"/>
                  </a:cubicBezTo>
                  <a:cubicBezTo>
                    <a:pt x="6593069" y="394642"/>
                    <a:pt x="6383076" y="398263"/>
                    <a:pt x="6372215" y="477916"/>
                  </a:cubicBezTo>
                  <a:cubicBezTo>
                    <a:pt x="6361353" y="557568"/>
                    <a:pt x="6361353" y="557568"/>
                    <a:pt x="6361353" y="557568"/>
                  </a:cubicBezTo>
                  <a:lnTo>
                    <a:pt x="6126015" y="564810"/>
                  </a:lnTo>
                  <a:lnTo>
                    <a:pt x="6060845" y="514122"/>
                  </a:lnTo>
                  <a:lnTo>
                    <a:pt x="5883437" y="481537"/>
                  </a:lnTo>
                  <a:cubicBezTo>
                    <a:pt x="5883437" y="481537"/>
                    <a:pt x="5908781" y="524983"/>
                    <a:pt x="5818266" y="539466"/>
                  </a:cubicBezTo>
                  <a:cubicBezTo>
                    <a:pt x="5727752" y="553948"/>
                    <a:pt x="5724131" y="510501"/>
                    <a:pt x="5604653" y="608257"/>
                  </a:cubicBezTo>
                  <a:cubicBezTo>
                    <a:pt x="5485173" y="706012"/>
                    <a:pt x="5434485" y="778424"/>
                    <a:pt x="5434485" y="778424"/>
                  </a:cubicBezTo>
                  <a:cubicBezTo>
                    <a:pt x="5275180" y="782044"/>
                    <a:pt x="5343971" y="814629"/>
                    <a:pt x="5275180" y="782044"/>
                  </a:cubicBezTo>
                  <a:cubicBezTo>
                    <a:pt x="5210009" y="749459"/>
                    <a:pt x="5210009" y="749459"/>
                    <a:pt x="5210009" y="749459"/>
                  </a:cubicBezTo>
                  <a:lnTo>
                    <a:pt x="4996396" y="731356"/>
                  </a:lnTo>
                  <a:lnTo>
                    <a:pt x="4873296" y="742218"/>
                  </a:lnTo>
                  <a:cubicBezTo>
                    <a:pt x="4724852" y="774803"/>
                    <a:pt x="4699508" y="800147"/>
                    <a:pt x="4627097" y="850835"/>
                  </a:cubicBezTo>
                  <a:cubicBezTo>
                    <a:pt x="4554685" y="901523"/>
                    <a:pt x="4543824" y="934109"/>
                    <a:pt x="4507618" y="970314"/>
                  </a:cubicBezTo>
                  <a:cubicBezTo>
                    <a:pt x="4471412" y="1006520"/>
                    <a:pt x="4471412" y="1006520"/>
                    <a:pt x="4471412" y="1006520"/>
                  </a:cubicBezTo>
                  <a:lnTo>
                    <a:pt x="4116595" y="919626"/>
                  </a:lnTo>
                  <a:lnTo>
                    <a:pt x="3910223" y="926868"/>
                  </a:lnTo>
                  <a:cubicBezTo>
                    <a:pt x="3910223" y="926868"/>
                    <a:pt x="3888499" y="1060829"/>
                    <a:pt x="3765400" y="1071691"/>
                  </a:cubicBezTo>
                  <a:cubicBezTo>
                    <a:pt x="3642300" y="1082552"/>
                    <a:pt x="3544544" y="1133240"/>
                    <a:pt x="3544544" y="1133240"/>
                  </a:cubicBezTo>
                  <a:cubicBezTo>
                    <a:pt x="3421445" y="1144102"/>
                    <a:pt x="3294725" y="1107896"/>
                    <a:pt x="3233175" y="1100655"/>
                  </a:cubicBezTo>
                  <a:cubicBezTo>
                    <a:pt x="3171625" y="1093414"/>
                    <a:pt x="3091972" y="1053588"/>
                    <a:pt x="3012320" y="1053588"/>
                  </a:cubicBezTo>
                  <a:cubicBezTo>
                    <a:pt x="2932667" y="1057208"/>
                    <a:pt x="2726294" y="999279"/>
                    <a:pt x="2726294" y="999279"/>
                  </a:cubicBezTo>
                  <a:cubicBezTo>
                    <a:pt x="2726294" y="999279"/>
                    <a:pt x="2643021" y="1147722"/>
                    <a:pt x="2512680" y="1198411"/>
                  </a:cubicBezTo>
                  <a:cubicBezTo>
                    <a:pt x="2382339" y="1245478"/>
                    <a:pt x="2382339" y="1245478"/>
                    <a:pt x="2382339" y="1245478"/>
                  </a:cubicBezTo>
                  <a:cubicBezTo>
                    <a:pt x="2382339" y="1245478"/>
                    <a:pt x="2404063" y="1220134"/>
                    <a:pt x="2284584" y="1296166"/>
                  </a:cubicBezTo>
                  <a:cubicBezTo>
                    <a:pt x="2161484" y="1372198"/>
                    <a:pt x="2328031" y="1506160"/>
                    <a:pt x="2092693" y="1488057"/>
                  </a:cubicBezTo>
                  <a:cubicBezTo>
                    <a:pt x="1857356" y="1473574"/>
                    <a:pt x="1708912" y="1571329"/>
                    <a:pt x="1622018" y="1524262"/>
                  </a:cubicBezTo>
                  <a:cubicBezTo>
                    <a:pt x="1535124" y="1477195"/>
                    <a:pt x="1549607" y="1488057"/>
                    <a:pt x="1412025" y="1466333"/>
                  </a:cubicBezTo>
                  <a:cubicBezTo>
                    <a:pt x="1274443" y="1440989"/>
                    <a:pt x="1350475" y="1502539"/>
                    <a:pt x="1230996" y="1473574"/>
                  </a:cubicBezTo>
                  <a:cubicBezTo>
                    <a:pt x="1111517" y="1444609"/>
                    <a:pt x="948591" y="1401163"/>
                    <a:pt x="887041" y="1393922"/>
                  </a:cubicBezTo>
                  <a:cubicBezTo>
                    <a:pt x="825491" y="1386680"/>
                    <a:pt x="658945" y="1364957"/>
                    <a:pt x="658945" y="1364957"/>
                  </a:cubicBezTo>
                  <a:cubicBezTo>
                    <a:pt x="658945" y="1364957"/>
                    <a:pt x="633601" y="1386680"/>
                    <a:pt x="550328" y="1473574"/>
                  </a:cubicBezTo>
                  <a:cubicBezTo>
                    <a:pt x="467054" y="1560468"/>
                    <a:pt x="427228" y="1614777"/>
                    <a:pt x="380161" y="1643741"/>
                  </a:cubicBezTo>
                  <a:cubicBezTo>
                    <a:pt x="333093" y="1672706"/>
                    <a:pt x="380161" y="1730635"/>
                    <a:pt x="282405" y="1741497"/>
                  </a:cubicBezTo>
                  <a:cubicBezTo>
                    <a:pt x="184649" y="1752358"/>
                    <a:pt x="61550" y="1784944"/>
                    <a:pt x="61550" y="1784944"/>
                  </a:cubicBezTo>
                  <a:cubicBezTo>
                    <a:pt x="61550" y="1784944"/>
                    <a:pt x="32585" y="1784944"/>
                    <a:pt x="0" y="1781323"/>
                  </a:cubicBezTo>
                  <a:lnTo>
                    <a:pt x="365678" y="3979012"/>
                  </a:lnTo>
                  <a:close/>
                </a:path>
              </a:pathLst>
            </a:custGeom>
            <a:solidFill>
              <a:srgbClr val="DAD1C8">
                <a:alpha val="65000"/>
              </a:srgbClr>
            </a:solidFill>
            <a:ln w="362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9CC16DD-E0B8-4E6E-B2FE-E90E46168E7D}"/>
                </a:ext>
              </a:extLst>
            </p:cNvPr>
            <p:cNvSpPr/>
            <p:nvPr/>
          </p:nvSpPr>
          <p:spPr>
            <a:xfrm>
              <a:off x="-781730" y="5959467"/>
              <a:ext cx="8041300" cy="6897195"/>
            </a:xfrm>
            <a:custGeom>
              <a:avLst/>
              <a:gdLst>
                <a:gd name="connsiteX0" fmla="*/ 8041300 w 8041300"/>
                <a:gd name="connsiteY0" fmla="*/ 0 h 6897195"/>
                <a:gd name="connsiteX1" fmla="*/ 7968889 w 8041300"/>
                <a:gd name="connsiteY1" fmla="*/ 57929 h 6897195"/>
                <a:gd name="connsiteX2" fmla="*/ 7853030 w 8041300"/>
                <a:gd name="connsiteY2" fmla="*/ 144823 h 6897195"/>
                <a:gd name="connsiteX3" fmla="*/ 7791480 w 8041300"/>
                <a:gd name="connsiteY3" fmla="*/ 177408 h 6897195"/>
                <a:gd name="connsiteX4" fmla="*/ 7516317 w 8041300"/>
                <a:gd name="connsiteY4" fmla="*/ 238958 h 6897195"/>
                <a:gd name="connsiteX5" fmla="*/ 7422181 w 8041300"/>
                <a:gd name="connsiteY5" fmla="*/ 275163 h 6897195"/>
                <a:gd name="connsiteX6" fmla="*/ 7317185 w 8041300"/>
                <a:gd name="connsiteY6" fmla="*/ 336713 h 6897195"/>
                <a:gd name="connsiteX7" fmla="*/ 7273738 w 8041300"/>
                <a:gd name="connsiteY7" fmla="*/ 362058 h 6897195"/>
                <a:gd name="connsiteX8" fmla="*/ 7168741 w 8041300"/>
                <a:gd name="connsiteY8" fmla="*/ 423607 h 6897195"/>
                <a:gd name="connsiteX9" fmla="*/ 6994953 w 8041300"/>
                <a:gd name="connsiteY9" fmla="*/ 463433 h 6897195"/>
                <a:gd name="connsiteX10" fmla="*/ 6893578 w 8041300"/>
                <a:gd name="connsiteY10" fmla="*/ 416366 h 6897195"/>
                <a:gd name="connsiteX11" fmla="*/ 6712549 w 8041300"/>
                <a:gd name="connsiteY11" fmla="*/ 333093 h 6897195"/>
                <a:gd name="connsiteX12" fmla="*/ 6596690 w 8041300"/>
                <a:gd name="connsiteY12" fmla="*/ 278784 h 6897195"/>
                <a:gd name="connsiteX13" fmla="*/ 6441006 w 8041300"/>
                <a:gd name="connsiteY13" fmla="*/ 380160 h 6897195"/>
                <a:gd name="connsiteX14" fmla="*/ 6216529 w 8041300"/>
                <a:gd name="connsiteY14" fmla="*/ 564809 h 6897195"/>
                <a:gd name="connsiteX15" fmla="*/ 6082568 w 8041300"/>
                <a:gd name="connsiteY15" fmla="*/ 622739 h 6897195"/>
                <a:gd name="connsiteX16" fmla="*/ 5948607 w 8041300"/>
                <a:gd name="connsiteY16" fmla="*/ 745838 h 6897195"/>
                <a:gd name="connsiteX17" fmla="*/ 5593790 w 8041300"/>
                <a:gd name="connsiteY17" fmla="*/ 879799 h 6897195"/>
                <a:gd name="connsiteX18" fmla="*/ 5387418 w 8041300"/>
                <a:gd name="connsiteY18" fmla="*/ 785665 h 6897195"/>
                <a:gd name="connsiteX19" fmla="*/ 5296903 w 8041300"/>
                <a:gd name="connsiteY19" fmla="*/ 774803 h 6897195"/>
                <a:gd name="connsiteX20" fmla="*/ 5184665 w 8041300"/>
                <a:gd name="connsiteY20" fmla="*/ 778424 h 6897195"/>
                <a:gd name="connsiteX21" fmla="*/ 4960190 w 8041300"/>
                <a:gd name="connsiteY21" fmla="*/ 687909 h 6897195"/>
                <a:gd name="connsiteX22" fmla="*/ 4768299 w 8041300"/>
                <a:gd name="connsiteY22" fmla="*/ 832732 h 6897195"/>
                <a:gd name="connsiteX23" fmla="*/ 4623476 w 8041300"/>
                <a:gd name="connsiteY23" fmla="*/ 948591 h 6897195"/>
                <a:gd name="connsiteX24" fmla="*/ 4406242 w 8041300"/>
                <a:gd name="connsiteY24" fmla="*/ 1082552 h 6897195"/>
                <a:gd name="connsiteX25" fmla="*/ 4225213 w 8041300"/>
                <a:gd name="connsiteY25" fmla="*/ 1107896 h 6897195"/>
                <a:gd name="connsiteX26" fmla="*/ 4069528 w 8041300"/>
                <a:gd name="connsiteY26" fmla="*/ 1035484 h 6897195"/>
                <a:gd name="connsiteX27" fmla="*/ 3913843 w 8041300"/>
                <a:gd name="connsiteY27" fmla="*/ 1100655 h 6897195"/>
                <a:gd name="connsiteX28" fmla="*/ 3685747 w 8041300"/>
                <a:gd name="connsiteY28" fmla="*/ 1296166 h 6897195"/>
                <a:gd name="connsiteX29" fmla="*/ 3645920 w 8041300"/>
                <a:gd name="connsiteY29" fmla="*/ 1278063 h 6897195"/>
                <a:gd name="connsiteX30" fmla="*/ 3519200 w 8041300"/>
                <a:gd name="connsiteY30" fmla="*/ 1220134 h 6897195"/>
                <a:gd name="connsiteX31" fmla="*/ 3305586 w 8041300"/>
                <a:gd name="connsiteY31" fmla="*/ 1212893 h 6897195"/>
                <a:gd name="connsiteX32" fmla="*/ 3211451 w 8041300"/>
                <a:gd name="connsiteY32" fmla="*/ 1249099 h 6897195"/>
                <a:gd name="connsiteX33" fmla="*/ 3063008 w 8041300"/>
                <a:gd name="connsiteY33" fmla="*/ 1335992 h 6897195"/>
                <a:gd name="connsiteX34" fmla="*/ 3023181 w 8041300"/>
                <a:gd name="connsiteY34" fmla="*/ 1383060 h 6897195"/>
                <a:gd name="connsiteX35" fmla="*/ 2907323 w 8041300"/>
                <a:gd name="connsiteY35" fmla="*/ 1433748 h 6897195"/>
                <a:gd name="connsiteX36" fmla="*/ 2726294 w 8041300"/>
                <a:gd name="connsiteY36" fmla="*/ 1350474 h 6897195"/>
                <a:gd name="connsiteX37" fmla="*/ 2548886 w 8041300"/>
                <a:gd name="connsiteY37" fmla="*/ 1368577 h 6897195"/>
                <a:gd name="connsiteX38" fmla="*/ 2483716 w 8041300"/>
                <a:gd name="connsiteY38" fmla="*/ 1343233 h 6897195"/>
                <a:gd name="connsiteX39" fmla="*/ 2364236 w 8041300"/>
                <a:gd name="connsiteY39" fmla="*/ 1433748 h 6897195"/>
                <a:gd name="connsiteX40" fmla="*/ 2335272 w 8041300"/>
                <a:gd name="connsiteY40" fmla="*/ 1498918 h 6897195"/>
                <a:gd name="connsiteX41" fmla="*/ 2161484 w 8041300"/>
                <a:gd name="connsiteY41" fmla="*/ 1574950 h 6897195"/>
                <a:gd name="connsiteX42" fmla="*/ 2128899 w 8041300"/>
                <a:gd name="connsiteY42" fmla="*/ 1513400 h 6897195"/>
                <a:gd name="connsiteX43" fmla="*/ 1871838 w 8041300"/>
                <a:gd name="connsiteY43" fmla="*/ 1535124 h 6897195"/>
                <a:gd name="connsiteX44" fmla="*/ 1755980 w 8041300"/>
                <a:gd name="connsiteY44" fmla="*/ 1480815 h 6897195"/>
                <a:gd name="connsiteX45" fmla="*/ 1676327 w 8041300"/>
                <a:gd name="connsiteY45" fmla="*/ 1520642 h 6897195"/>
                <a:gd name="connsiteX46" fmla="*/ 1545986 w 8041300"/>
                <a:gd name="connsiteY46" fmla="*/ 1607535 h 6897195"/>
                <a:gd name="connsiteX47" fmla="*/ 1386681 w 8041300"/>
                <a:gd name="connsiteY47" fmla="*/ 1679947 h 6897195"/>
                <a:gd name="connsiteX48" fmla="*/ 1165826 w 8041300"/>
                <a:gd name="connsiteY48" fmla="*/ 1687188 h 6897195"/>
                <a:gd name="connsiteX49" fmla="*/ 1075311 w 8041300"/>
                <a:gd name="connsiteY49" fmla="*/ 1647362 h 6897195"/>
                <a:gd name="connsiteX50" fmla="*/ 883421 w 8041300"/>
                <a:gd name="connsiteY50" fmla="*/ 1622017 h 6897195"/>
                <a:gd name="connsiteX51" fmla="*/ 796527 w 8041300"/>
                <a:gd name="connsiteY51" fmla="*/ 1676326 h 6897195"/>
                <a:gd name="connsiteX52" fmla="*/ 640842 w 8041300"/>
                <a:gd name="connsiteY52" fmla="*/ 1777702 h 6897195"/>
                <a:gd name="connsiteX53" fmla="*/ 575672 w 8041300"/>
                <a:gd name="connsiteY53" fmla="*/ 1748737 h 6897195"/>
                <a:gd name="connsiteX54" fmla="*/ 398263 w 8041300"/>
                <a:gd name="connsiteY54" fmla="*/ 1730635 h 6897195"/>
                <a:gd name="connsiteX55" fmla="*/ 260681 w 8041300"/>
                <a:gd name="connsiteY55" fmla="*/ 1832011 h 6897195"/>
                <a:gd name="connsiteX56" fmla="*/ 133961 w 8041300"/>
                <a:gd name="connsiteY56" fmla="*/ 1774082 h 6897195"/>
                <a:gd name="connsiteX57" fmla="*/ 0 w 8041300"/>
                <a:gd name="connsiteY57" fmla="*/ 1784943 h 6897195"/>
                <a:gd name="connsiteX58" fmla="*/ 286026 w 8041300"/>
                <a:gd name="connsiteY58" fmla="*/ 6752373 h 6897195"/>
                <a:gd name="connsiteX59" fmla="*/ 7986992 w 8041300"/>
                <a:gd name="connsiteY59" fmla="*/ 6897196 h 6897195"/>
                <a:gd name="connsiteX60" fmla="*/ 8041300 w 8041300"/>
                <a:gd name="connsiteY60" fmla="*/ 0 h 6897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8041300" h="6897195">
                  <a:moveTo>
                    <a:pt x="8041300" y="0"/>
                  </a:moveTo>
                  <a:cubicBezTo>
                    <a:pt x="8034059" y="3620"/>
                    <a:pt x="8019577" y="18103"/>
                    <a:pt x="7968889" y="57929"/>
                  </a:cubicBezTo>
                  <a:cubicBezTo>
                    <a:pt x="7896477" y="115858"/>
                    <a:pt x="7968889" y="57929"/>
                    <a:pt x="7853030" y="144823"/>
                  </a:cubicBezTo>
                  <a:cubicBezTo>
                    <a:pt x="7737172" y="231717"/>
                    <a:pt x="7853030" y="144823"/>
                    <a:pt x="7791480" y="177408"/>
                  </a:cubicBezTo>
                  <a:cubicBezTo>
                    <a:pt x="7729930" y="209993"/>
                    <a:pt x="7592348" y="242578"/>
                    <a:pt x="7516317" y="238958"/>
                  </a:cubicBezTo>
                  <a:cubicBezTo>
                    <a:pt x="7440284" y="235337"/>
                    <a:pt x="7516317" y="238958"/>
                    <a:pt x="7422181" y="275163"/>
                  </a:cubicBezTo>
                  <a:cubicBezTo>
                    <a:pt x="7328047" y="311369"/>
                    <a:pt x="7422181" y="275163"/>
                    <a:pt x="7317185" y="336713"/>
                  </a:cubicBezTo>
                  <a:cubicBezTo>
                    <a:pt x="7212188" y="398263"/>
                    <a:pt x="7317185" y="336713"/>
                    <a:pt x="7273738" y="362058"/>
                  </a:cubicBezTo>
                  <a:cubicBezTo>
                    <a:pt x="7230291" y="387401"/>
                    <a:pt x="7168741" y="423607"/>
                    <a:pt x="7168741" y="423607"/>
                  </a:cubicBezTo>
                  <a:cubicBezTo>
                    <a:pt x="7168741" y="423607"/>
                    <a:pt x="7067365" y="438089"/>
                    <a:pt x="6994953" y="463433"/>
                  </a:cubicBezTo>
                  <a:cubicBezTo>
                    <a:pt x="6922542" y="488778"/>
                    <a:pt x="6937024" y="423607"/>
                    <a:pt x="6893578" y="416366"/>
                  </a:cubicBezTo>
                  <a:cubicBezTo>
                    <a:pt x="6850130" y="409125"/>
                    <a:pt x="6803063" y="376540"/>
                    <a:pt x="6712549" y="333093"/>
                  </a:cubicBezTo>
                  <a:cubicBezTo>
                    <a:pt x="6622034" y="289646"/>
                    <a:pt x="6596690" y="278784"/>
                    <a:pt x="6596690" y="278784"/>
                  </a:cubicBezTo>
                  <a:cubicBezTo>
                    <a:pt x="6596690" y="278784"/>
                    <a:pt x="6484452" y="354816"/>
                    <a:pt x="6441006" y="380160"/>
                  </a:cubicBezTo>
                  <a:cubicBezTo>
                    <a:pt x="6397558" y="405504"/>
                    <a:pt x="6292562" y="499639"/>
                    <a:pt x="6216529" y="564809"/>
                  </a:cubicBezTo>
                  <a:cubicBezTo>
                    <a:pt x="6140498" y="629980"/>
                    <a:pt x="6176703" y="553948"/>
                    <a:pt x="6082568" y="622739"/>
                  </a:cubicBezTo>
                  <a:cubicBezTo>
                    <a:pt x="5988434" y="691530"/>
                    <a:pt x="5995675" y="673427"/>
                    <a:pt x="5948607" y="745838"/>
                  </a:cubicBezTo>
                  <a:cubicBezTo>
                    <a:pt x="5901539" y="814629"/>
                    <a:pt x="5760337" y="785665"/>
                    <a:pt x="5593790" y="879799"/>
                  </a:cubicBezTo>
                  <a:cubicBezTo>
                    <a:pt x="5427244" y="973935"/>
                    <a:pt x="5503276" y="807388"/>
                    <a:pt x="5387418" y="785665"/>
                  </a:cubicBezTo>
                  <a:cubicBezTo>
                    <a:pt x="5271559" y="763941"/>
                    <a:pt x="5296903" y="774803"/>
                    <a:pt x="5296903" y="774803"/>
                  </a:cubicBezTo>
                  <a:cubicBezTo>
                    <a:pt x="5296903" y="774803"/>
                    <a:pt x="5296903" y="774803"/>
                    <a:pt x="5184665" y="778424"/>
                  </a:cubicBezTo>
                  <a:cubicBezTo>
                    <a:pt x="5072428" y="782044"/>
                    <a:pt x="4960190" y="687909"/>
                    <a:pt x="4960190" y="687909"/>
                  </a:cubicBezTo>
                  <a:cubicBezTo>
                    <a:pt x="4960190" y="687909"/>
                    <a:pt x="4826228" y="807388"/>
                    <a:pt x="4768299" y="832732"/>
                  </a:cubicBezTo>
                  <a:cubicBezTo>
                    <a:pt x="4710370" y="858076"/>
                    <a:pt x="4666923" y="919626"/>
                    <a:pt x="4623476" y="948591"/>
                  </a:cubicBezTo>
                  <a:cubicBezTo>
                    <a:pt x="4580029" y="973935"/>
                    <a:pt x="4500377" y="1046346"/>
                    <a:pt x="4406242" y="1082552"/>
                  </a:cubicBezTo>
                  <a:cubicBezTo>
                    <a:pt x="4406242" y="1082552"/>
                    <a:pt x="4315727" y="1071690"/>
                    <a:pt x="4225213" y="1107896"/>
                  </a:cubicBezTo>
                  <a:cubicBezTo>
                    <a:pt x="4131078" y="1144101"/>
                    <a:pt x="4069528" y="1035484"/>
                    <a:pt x="4069528" y="1035484"/>
                  </a:cubicBezTo>
                  <a:lnTo>
                    <a:pt x="3913843" y="1100655"/>
                  </a:lnTo>
                  <a:lnTo>
                    <a:pt x="3685747" y="1296166"/>
                  </a:lnTo>
                  <a:cubicBezTo>
                    <a:pt x="3685747" y="1296166"/>
                    <a:pt x="3685747" y="1296166"/>
                    <a:pt x="3645920" y="1278063"/>
                  </a:cubicBezTo>
                  <a:cubicBezTo>
                    <a:pt x="3606094" y="1259960"/>
                    <a:pt x="3587991" y="1234616"/>
                    <a:pt x="3519200" y="1220134"/>
                  </a:cubicBezTo>
                  <a:cubicBezTo>
                    <a:pt x="3450409" y="1202031"/>
                    <a:pt x="3425065" y="1191169"/>
                    <a:pt x="3305586" y="1212893"/>
                  </a:cubicBezTo>
                  <a:lnTo>
                    <a:pt x="3211451" y="1249099"/>
                  </a:lnTo>
                  <a:lnTo>
                    <a:pt x="3063008" y="1335992"/>
                  </a:lnTo>
                  <a:cubicBezTo>
                    <a:pt x="3063008" y="1335992"/>
                    <a:pt x="3063008" y="1335992"/>
                    <a:pt x="3023181" y="1383060"/>
                  </a:cubicBezTo>
                  <a:cubicBezTo>
                    <a:pt x="2983355" y="1430127"/>
                    <a:pt x="3023181" y="1383060"/>
                    <a:pt x="2907323" y="1433748"/>
                  </a:cubicBezTo>
                  <a:cubicBezTo>
                    <a:pt x="2907323" y="1433748"/>
                    <a:pt x="2849394" y="1390301"/>
                    <a:pt x="2726294" y="1350474"/>
                  </a:cubicBezTo>
                  <a:cubicBezTo>
                    <a:pt x="2603194" y="1310648"/>
                    <a:pt x="2617677" y="1346854"/>
                    <a:pt x="2548886" y="1368577"/>
                  </a:cubicBezTo>
                  <a:cubicBezTo>
                    <a:pt x="2476474" y="1386680"/>
                    <a:pt x="2483716" y="1343233"/>
                    <a:pt x="2483716" y="1343233"/>
                  </a:cubicBezTo>
                  <a:lnTo>
                    <a:pt x="2364236" y="1433748"/>
                  </a:lnTo>
                  <a:lnTo>
                    <a:pt x="2335272" y="1498918"/>
                  </a:lnTo>
                  <a:lnTo>
                    <a:pt x="2161484" y="1574950"/>
                  </a:lnTo>
                  <a:cubicBezTo>
                    <a:pt x="2161484" y="1574950"/>
                    <a:pt x="2161484" y="1574950"/>
                    <a:pt x="2128899" y="1513400"/>
                  </a:cubicBezTo>
                  <a:cubicBezTo>
                    <a:pt x="2096314" y="1451850"/>
                    <a:pt x="1940629" y="1520642"/>
                    <a:pt x="1871838" y="1535124"/>
                  </a:cubicBezTo>
                  <a:cubicBezTo>
                    <a:pt x="1803047" y="1549606"/>
                    <a:pt x="1799427" y="1488056"/>
                    <a:pt x="1755980" y="1480815"/>
                  </a:cubicBezTo>
                  <a:cubicBezTo>
                    <a:pt x="1712533" y="1477194"/>
                    <a:pt x="1676327" y="1520642"/>
                    <a:pt x="1676327" y="1520642"/>
                  </a:cubicBezTo>
                  <a:cubicBezTo>
                    <a:pt x="1676327" y="1520642"/>
                    <a:pt x="1614777" y="1553227"/>
                    <a:pt x="1545986" y="1607535"/>
                  </a:cubicBezTo>
                  <a:cubicBezTo>
                    <a:pt x="1477195" y="1661844"/>
                    <a:pt x="1477195" y="1578571"/>
                    <a:pt x="1386681" y="1679947"/>
                  </a:cubicBezTo>
                  <a:lnTo>
                    <a:pt x="1165826" y="1687188"/>
                  </a:lnTo>
                  <a:cubicBezTo>
                    <a:pt x="1165826" y="1687188"/>
                    <a:pt x="1118758" y="1650982"/>
                    <a:pt x="1075311" y="1647362"/>
                  </a:cubicBezTo>
                  <a:cubicBezTo>
                    <a:pt x="1031864" y="1643741"/>
                    <a:pt x="981176" y="1618397"/>
                    <a:pt x="883421" y="1622017"/>
                  </a:cubicBezTo>
                  <a:lnTo>
                    <a:pt x="796527" y="1676326"/>
                  </a:lnTo>
                  <a:lnTo>
                    <a:pt x="640842" y="1777702"/>
                  </a:lnTo>
                  <a:lnTo>
                    <a:pt x="575672" y="1748737"/>
                  </a:lnTo>
                  <a:lnTo>
                    <a:pt x="398263" y="1730635"/>
                  </a:lnTo>
                  <a:lnTo>
                    <a:pt x="260681" y="1832011"/>
                  </a:lnTo>
                  <a:cubicBezTo>
                    <a:pt x="260681" y="1832011"/>
                    <a:pt x="199132" y="1795805"/>
                    <a:pt x="133961" y="1774082"/>
                  </a:cubicBezTo>
                  <a:cubicBezTo>
                    <a:pt x="83273" y="1755979"/>
                    <a:pt x="25344" y="1774082"/>
                    <a:pt x="0" y="1784943"/>
                  </a:cubicBezTo>
                  <a:lnTo>
                    <a:pt x="286026" y="6752373"/>
                  </a:lnTo>
                  <a:lnTo>
                    <a:pt x="7986992" y="6897196"/>
                  </a:lnTo>
                  <a:lnTo>
                    <a:pt x="8041300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362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BBA4215-5632-491E-8DEF-BD9FED77F77A}"/>
              </a:ext>
            </a:extLst>
          </p:cNvPr>
          <p:cNvGrpSpPr/>
          <p:nvPr/>
        </p:nvGrpSpPr>
        <p:grpSpPr>
          <a:xfrm>
            <a:off x="0" y="-11228"/>
            <a:ext cx="3764681" cy="2852359"/>
            <a:chOff x="0" y="-11228"/>
            <a:chExt cx="3764681" cy="2852359"/>
          </a:xfrm>
          <a:effectLst>
            <a:outerShdw blurRad="101600" dist="38100" dir="2700000" sx="101000" sy="101000" algn="tl" rotWithShape="0">
              <a:prstClr val="black">
                <a:alpha val="40000"/>
              </a:prstClr>
            </a:outerShdw>
          </a:effectLst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6FEBAF18-B822-41D3-A43A-281BE77FC307}"/>
                </a:ext>
              </a:extLst>
            </p:cNvPr>
            <p:cNvSpPr/>
            <p:nvPr/>
          </p:nvSpPr>
          <p:spPr>
            <a:xfrm>
              <a:off x="0" y="-7619"/>
              <a:ext cx="3764681" cy="2848750"/>
            </a:xfrm>
            <a:custGeom>
              <a:avLst/>
              <a:gdLst>
                <a:gd name="connsiteX0" fmla="*/ 0 w 3764681"/>
                <a:gd name="connsiteY0" fmla="*/ 3609 h 2848750"/>
                <a:gd name="connsiteX1" fmla="*/ 0 w 3764681"/>
                <a:gd name="connsiteY1" fmla="*/ 2833437 h 2848750"/>
                <a:gd name="connsiteX2" fmla="*/ 111894 w 3764681"/>
                <a:gd name="connsiteY2" fmla="*/ 2822608 h 2848750"/>
                <a:gd name="connsiteX3" fmla="*/ 231006 w 3764681"/>
                <a:gd name="connsiteY3" fmla="*/ 2833437 h 2848750"/>
                <a:gd name="connsiteX4" fmla="*/ 299586 w 3764681"/>
                <a:gd name="connsiteY4" fmla="*/ 2844265 h 2848750"/>
                <a:gd name="connsiteX5" fmla="*/ 425918 w 3764681"/>
                <a:gd name="connsiteY5" fmla="*/ 2833437 h 2848750"/>
                <a:gd name="connsiteX6" fmla="*/ 494498 w 3764681"/>
                <a:gd name="connsiteY6" fmla="*/ 2782904 h 2848750"/>
                <a:gd name="connsiteX7" fmla="*/ 573906 w 3764681"/>
                <a:gd name="connsiteY7" fmla="*/ 2754028 h 2848750"/>
                <a:gd name="connsiteX8" fmla="*/ 642486 w 3764681"/>
                <a:gd name="connsiteY8" fmla="*/ 2699886 h 2848750"/>
                <a:gd name="connsiteX9" fmla="*/ 700238 w 3764681"/>
                <a:gd name="connsiteY9" fmla="*/ 2447223 h 2848750"/>
                <a:gd name="connsiteX10" fmla="*/ 729114 w 3764681"/>
                <a:gd name="connsiteY10" fmla="*/ 2389471 h 2848750"/>
                <a:gd name="connsiteX11" fmla="*/ 779646 w 3764681"/>
                <a:gd name="connsiteY11" fmla="*/ 2299235 h 2848750"/>
                <a:gd name="connsiteX12" fmla="*/ 808522 w 3764681"/>
                <a:gd name="connsiteY12" fmla="*/ 2259530 h 2848750"/>
                <a:gd name="connsiteX13" fmla="*/ 967339 w 3764681"/>
                <a:gd name="connsiteY13" fmla="*/ 2140418 h 2848750"/>
                <a:gd name="connsiteX14" fmla="*/ 1017872 w 3764681"/>
                <a:gd name="connsiteY14" fmla="*/ 2089885 h 2848750"/>
                <a:gd name="connsiteX15" fmla="*/ 1068404 w 3764681"/>
                <a:gd name="connsiteY15" fmla="*/ 2021305 h 2848750"/>
                <a:gd name="connsiteX16" fmla="*/ 1086452 w 3764681"/>
                <a:gd name="connsiteY16" fmla="*/ 1992429 h 2848750"/>
                <a:gd name="connsiteX17" fmla="*/ 1136984 w 3764681"/>
                <a:gd name="connsiteY17" fmla="*/ 1923849 h 2848750"/>
                <a:gd name="connsiteX18" fmla="*/ 1234440 w 3764681"/>
                <a:gd name="connsiteY18" fmla="*/ 1848050 h 2848750"/>
                <a:gd name="connsiteX19" fmla="*/ 1313849 w 3764681"/>
                <a:gd name="connsiteY19" fmla="*/ 1848050 h 2848750"/>
                <a:gd name="connsiteX20" fmla="*/ 1451009 w 3764681"/>
                <a:gd name="connsiteY20" fmla="*/ 1848050 h 2848750"/>
                <a:gd name="connsiteX21" fmla="*/ 1541245 w 3764681"/>
                <a:gd name="connsiteY21" fmla="*/ 1848050 h 2848750"/>
                <a:gd name="connsiteX22" fmla="*/ 1609825 w 3764681"/>
                <a:gd name="connsiteY22" fmla="*/ 1739766 h 2848750"/>
                <a:gd name="connsiteX23" fmla="*/ 1700062 w 3764681"/>
                <a:gd name="connsiteY23" fmla="*/ 1555683 h 2848750"/>
                <a:gd name="connsiteX24" fmla="*/ 1768642 w 3764681"/>
                <a:gd name="connsiteY24" fmla="*/ 1479884 h 2848750"/>
                <a:gd name="connsiteX25" fmla="*/ 1819175 w 3764681"/>
                <a:gd name="connsiteY25" fmla="*/ 1364381 h 2848750"/>
                <a:gd name="connsiteX26" fmla="*/ 2006867 w 3764681"/>
                <a:gd name="connsiteY26" fmla="*/ 1176688 h 2848750"/>
                <a:gd name="connsiteX27" fmla="*/ 2165684 w 3764681"/>
                <a:gd name="connsiteY27" fmla="*/ 1176688 h 2848750"/>
                <a:gd name="connsiteX28" fmla="*/ 2223436 w 3764681"/>
                <a:gd name="connsiteY28" fmla="*/ 1155032 h 2848750"/>
                <a:gd name="connsiteX29" fmla="*/ 2292016 w 3764681"/>
                <a:gd name="connsiteY29" fmla="*/ 1118937 h 2848750"/>
                <a:gd name="connsiteX30" fmla="*/ 2458052 w 3764681"/>
                <a:gd name="connsiteY30" fmla="*/ 1111718 h 2848750"/>
                <a:gd name="connsiteX31" fmla="*/ 2537460 w 3764681"/>
                <a:gd name="connsiteY31" fmla="*/ 963729 h 2848750"/>
                <a:gd name="connsiteX32" fmla="*/ 2595212 w 3764681"/>
                <a:gd name="connsiteY32" fmla="*/ 848226 h 2848750"/>
                <a:gd name="connsiteX33" fmla="*/ 2692667 w 3764681"/>
                <a:gd name="connsiteY33" fmla="*/ 700238 h 2848750"/>
                <a:gd name="connsiteX34" fmla="*/ 2800952 w 3764681"/>
                <a:gd name="connsiteY34" fmla="*/ 631658 h 2848750"/>
                <a:gd name="connsiteX35" fmla="*/ 2920064 w 3764681"/>
                <a:gd name="connsiteY35" fmla="*/ 631658 h 2848750"/>
                <a:gd name="connsiteX36" fmla="*/ 2999473 w 3764681"/>
                <a:gd name="connsiteY36" fmla="*/ 545031 h 2848750"/>
                <a:gd name="connsiteX37" fmla="*/ 3089710 w 3764681"/>
                <a:gd name="connsiteY37" fmla="*/ 353728 h 2848750"/>
                <a:gd name="connsiteX38" fmla="*/ 3118585 w 3764681"/>
                <a:gd name="connsiteY38" fmla="*/ 353728 h 2848750"/>
                <a:gd name="connsiteX39" fmla="*/ 3216041 w 3764681"/>
                <a:gd name="connsiteY39" fmla="*/ 353728 h 2848750"/>
                <a:gd name="connsiteX40" fmla="*/ 3353201 w 3764681"/>
                <a:gd name="connsiteY40" fmla="*/ 295977 h 2848750"/>
                <a:gd name="connsiteX41" fmla="*/ 3403734 w 3764681"/>
                <a:gd name="connsiteY41" fmla="*/ 245444 h 2848750"/>
                <a:gd name="connsiteX42" fmla="*/ 3472314 w 3764681"/>
                <a:gd name="connsiteY42" fmla="*/ 147988 h 2848750"/>
                <a:gd name="connsiteX43" fmla="*/ 3483142 w 3764681"/>
                <a:gd name="connsiteY43" fmla="*/ 104675 h 2848750"/>
                <a:gd name="connsiteX44" fmla="*/ 3540894 w 3764681"/>
                <a:gd name="connsiteY44" fmla="*/ 39704 h 2848750"/>
                <a:gd name="connsiteX45" fmla="*/ 3678054 w 3764681"/>
                <a:gd name="connsiteY45" fmla="*/ 39704 h 2848750"/>
                <a:gd name="connsiteX46" fmla="*/ 3764681 w 3764681"/>
                <a:gd name="connsiteY46" fmla="*/ 0 h 2848750"/>
                <a:gd name="connsiteX47" fmla="*/ 0 w 3764681"/>
                <a:gd name="connsiteY47" fmla="*/ 0 h 284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64681" h="2848750">
                  <a:moveTo>
                    <a:pt x="0" y="3609"/>
                  </a:moveTo>
                  <a:lnTo>
                    <a:pt x="0" y="2833437"/>
                  </a:lnTo>
                  <a:cubicBezTo>
                    <a:pt x="28876" y="2829827"/>
                    <a:pt x="64971" y="2826218"/>
                    <a:pt x="111894" y="2822608"/>
                  </a:cubicBezTo>
                  <a:cubicBezTo>
                    <a:pt x="238225" y="2811780"/>
                    <a:pt x="111894" y="2822608"/>
                    <a:pt x="231006" y="2833437"/>
                  </a:cubicBezTo>
                  <a:cubicBezTo>
                    <a:pt x="350119" y="2844265"/>
                    <a:pt x="231006" y="2833437"/>
                    <a:pt x="299586" y="2844265"/>
                  </a:cubicBezTo>
                  <a:cubicBezTo>
                    <a:pt x="368166" y="2855094"/>
                    <a:pt x="299586" y="2844265"/>
                    <a:pt x="425918" y="2833437"/>
                  </a:cubicBezTo>
                  <a:cubicBezTo>
                    <a:pt x="552250" y="2822608"/>
                    <a:pt x="425918" y="2833437"/>
                    <a:pt x="494498" y="2782904"/>
                  </a:cubicBezTo>
                  <a:cubicBezTo>
                    <a:pt x="563078" y="2732371"/>
                    <a:pt x="494498" y="2782904"/>
                    <a:pt x="573906" y="2754028"/>
                  </a:cubicBezTo>
                  <a:cubicBezTo>
                    <a:pt x="653315" y="2725153"/>
                    <a:pt x="642486" y="2699886"/>
                    <a:pt x="642486" y="2699886"/>
                  </a:cubicBezTo>
                  <a:lnTo>
                    <a:pt x="700238" y="2447223"/>
                  </a:lnTo>
                  <a:cubicBezTo>
                    <a:pt x="700238" y="2447223"/>
                    <a:pt x="700238" y="2447223"/>
                    <a:pt x="729114" y="2389471"/>
                  </a:cubicBezTo>
                  <a:cubicBezTo>
                    <a:pt x="757990" y="2331720"/>
                    <a:pt x="729114" y="2389471"/>
                    <a:pt x="779646" y="2299235"/>
                  </a:cubicBezTo>
                  <a:cubicBezTo>
                    <a:pt x="830179" y="2208998"/>
                    <a:pt x="779646" y="2299235"/>
                    <a:pt x="808522" y="2259530"/>
                  </a:cubicBezTo>
                  <a:cubicBezTo>
                    <a:pt x="837398" y="2219826"/>
                    <a:pt x="916806" y="2162075"/>
                    <a:pt x="967339" y="2140418"/>
                  </a:cubicBezTo>
                  <a:cubicBezTo>
                    <a:pt x="1017872" y="2122370"/>
                    <a:pt x="967339" y="2140418"/>
                    <a:pt x="1017872" y="2089885"/>
                  </a:cubicBezTo>
                  <a:cubicBezTo>
                    <a:pt x="1068404" y="2039353"/>
                    <a:pt x="1017872" y="2089885"/>
                    <a:pt x="1068404" y="2021305"/>
                  </a:cubicBezTo>
                  <a:cubicBezTo>
                    <a:pt x="1118937" y="1952725"/>
                    <a:pt x="1068404" y="2021305"/>
                    <a:pt x="1086452" y="1992429"/>
                  </a:cubicBezTo>
                  <a:cubicBezTo>
                    <a:pt x="1104499" y="1963554"/>
                    <a:pt x="1136984" y="1923849"/>
                    <a:pt x="1136984" y="1923849"/>
                  </a:cubicBezTo>
                  <a:cubicBezTo>
                    <a:pt x="1136984" y="1923849"/>
                    <a:pt x="1194736" y="1884145"/>
                    <a:pt x="1234440" y="1848050"/>
                  </a:cubicBezTo>
                  <a:cubicBezTo>
                    <a:pt x="1274144" y="1811956"/>
                    <a:pt x="1284973" y="1855269"/>
                    <a:pt x="1313849" y="1848050"/>
                  </a:cubicBezTo>
                  <a:cubicBezTo>
                    <a:pt x="1342724" y="1840832"/>
                    <a:pt x="1382428" y="1844441"/>
                    <a:pt x="1451009" y="1848050"/>
                  </a:cubicBezTo>
                  <a:cubicBezTo>
                    <a:pt x="1519588" y="1848050"/>
                    <a:pt x="1541245" y="1848050"/>
                    <a:pt x="1541245" y="1848050"/>
                  </a:cubicBezTo>
                  <a:cubicBezTo>
                    <a:pt x="1541245" y="1848050"/>
                    <a:pt x="1591778" y="1768642"/>
                    <a:pt x="1609825" y="1739766"/>
                  </a:cubicBezTo>
                  <a:cubicBezTo>
                    <a:pt x="1627873" y="1710890"/>
                    <a:pt x="1667577" y="1620654"/>
                    <a:pt x="1700062" y="1555683"/>
                  </a:cubicBezTo>
                  <a:cubicBezTo>
                    <a:pt x="1728938" y="1490713"/>
                    <a:pt x="1728938" y="1552074"/>
                    <a:pt x="1768642" y="1479884"/>
                  </a:cubicBezTo>
                  <a:cubicBezTo>
                    <a:pt x="1808346" y="1411304"/>
                    <a:pt x="1808346" y="1422133"/>
                    <a:pt x="1819175" y="1364381"/>
                  </a:cubicBezTo>
                  <a:cubicBezTo>
                    <a:pt x="1830003" y="1306629"/>
                    <a:pt x="1927459" y="1284973"/>
                    <a:pt x="2006867" y="1176688"/>
                  </a:cubicBezTo>
                  <a:cubicBezTo>
                    <a:pt x="2086276" y="1068404"/>
                    <a:pt x="2086276" y="1194736"/>
                    <a:pt x="2165684" y="1176688"/>
                  </a:cubicBezTo>
                  <a:cubicBezTo>
                    <a:pt x="2245093" y="1158641"/>
                    <a:pt x="2223436" y="1155032"/>
                    <a:pt x="2223436" y="1155032"/>
                  </a:cubicBezTo>
                  <a:cubicBezTo>
                    <a:pt x="2223436" y="1155032"/>
                    <a:pt x="2223436" y="1155032"/>
                    <a:pt x="2292016" y="1118937"/>
                  </a:cubicBezTo>
                  <a:cubicBezTo>
                    <a:pt x="2360596" y="1082842"/>
                    <a:pt x="2458052" y="1111718"/>
                    <a:pt x="2458052" y="1111718"/>
                  </a:cubicBezTo>
                  <a:cubicBezTo>
                    <a:pt x="2458052" y="1111718"/>
                    <a:pt x="2508584" y="996215"/>
                    <a:pt x="2537460" y="963729"/>
                  </a:cubicBezTo>
                  <a:cubicBezTo>
                    <a:pt x="2566336" y="931244"/>
                    <a:pt x="2577164" y="877102"/>
                    <a:pt x="2595212" y="848226"/>
                  </a:cubicBezTo>
                  <a:cubicBezTo>
                    <a:pt x="2613259" y="819351"/>
                    <a:pt x="2645744" y="750771"/>
                    <a:pt x="2692667" y="700238"/>
                  </a:cubicBezTo>
                  <a:cubicBezTo>
                    <a:pt x="2692667" y="700238"/>
                    <a:pt x="2750419" y="682190"/>
                    <a:pt x="2800952" y="631658"/>
                  </a:cubicBezTo>
                  <a:cubicBezTo>
                    <a:pt x="2851484" y="581125"/>
                    <a:pt x="2920064" y="631658"/>
                    <a:pt x="2920064" y="631658"/>
                  </a:cubicBezTo>
                  <a:lnTo>
                    <a:pt x="2999473" y="545031"/>
                  </a:lnTo>
                  <a:lnTo>
                    <a:pt x="3089710" y="353728"/>
                  </a:lnTo>
                  <a:cubicBezTo>
                    <a:pt x="3089710" y="353728"/>
                    <a:pt x="3089710" y="353728"/>
                    <a:pt x="3118585" y="353728"/>
                  </a:cubicBezTo>
                  <a:cubicBezTo>
                    <a:pt x="3147461" y="353728"/>
                    <a:pt x="3169118" y="364557"/>
                    <a:pt x="3216041" y="353728"/>
                  </a:cubicBezTo>
                  <a:cubicBezTo>
                    <a:pt x="3266574" y="342900"/>
                    <a:pt x="3284621" y="342900"/>
                    <a:pt x="3353201" y="295977"/>
                  </a:cubicBezTo>
                  <a:lnTo>
                    <a:pt x="3403734" y="245444"/>
                  </a:lnTo>
                  <a:lnTo>
                    <a:pt x="3472314" y="147988"/>
                  </a:lnTo>
                  <a:cubicBezTo>
                    <a:pt x="3472314" y="147988"/>
                    <a:pt x="3472314" y="147988"/>
                    <a:pt x="3483142" y="104675"/>
                  </a:cubicBezTo>
                  <a:cubicBezTo>
                    <a:pt x="3493971" y="61361"/>
                    <a:pt x="3483142" y="104675"/>
                    <a:pt x="3540894" y="39704"/>
                  </a:cubicBezTo>
                  <a:cubicBezTo>
                    <a:pt x="3540894" y="39704"/>
                    <a:pt x="3591426" y="50533"/>
                    <a:pt x="3678054" y="39704"/>
                  </a:cubicBezTo>
                  <a:cubicBezTo>
                    <a:pt x="3746634" y="32485"/>
                    <a:pt x="3750243" y="18047"/>
                    <a:pt x="376468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39000"/>
              </a:srgbClr>
            </a:solidFill>
            <a:ln w="360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E976CB95-F2BF-47F7-85CE-33FB12AA5535}"/>
                </a:ext>
              </a:extLst>
            </p:cNvPr>
            <p:cNvSpPr/>
            <p:nvPr/>
          </p:nvSpPr>
          <p:spPr>
            <a:xfrm>
              <a:off x="0" y="-4010"/>
              <a:ext cx="3616692" cy="2703495"/>
            </a:xfrm>
            <a:custGeom>
              <a:avLst/>
              <a:gdLst>
                <a:gd name="connsiteX0" fmla="*/ 0 w 3616692"/>
                <a:gd name="connsiteY0" fmla="*/ 0 h 2703495"/>
                <a:gd name="connsiteX1" fmla="*/ 0 w 3616692"/>
                <a:gd name="connsiteY1" fmla="*/ 2703496 h 2703495"/>
                <a:gd name="connsiteX2" fmla="*/ 79408 w 3616692"/>
                <a:gd name="connsiteY2" fmla="*/ 2537460 h 2703495"/>
                <a:gd name="connsiteX3" fmla="*/ 147988 w 3616692"/>
                <a:gd name="connsiteY3" fmla="*/ 2465271 h 2703495"/>
                <a:gd name="connsiteX4" fmla="*/ 198521 w 3616692"/>
                <a:gd name="connsiteY4" fmla="*/ 2349767 h 2703495"/>
                <a:gd name="connsiteX5" fmla="*/ 386214 w 3616692"/>
                <a:gd name="connsiteY5" fmla="*/ 2162075 h 2703495"/>
                <a:gd name="connsiteX6" fmla="*/ 545031 w 3616692"/>
                <a:gd name="connsiteY6" fmla="*/ 2162075 h 2703495"/>
                <a:gd name="connsiteX7" fmla="*/ 602782 w 3616692"/>
                <a:gd name="connsiteY7" fmla="*/ 2140418 h 2703495"/>
                <a:gd name="connsiteX8" fmla="*/ 671362 w 3616692"/>
                <a:gd name="connsiteY8" fmla="*/ 2104323 h 2703495"/>
                <a:gd name="connsiteX9" fmla="*/ 837398 w 3616692"/>
                <a:gd name="connsiteY9" fmla="*/ 2097104 h 2703495"/>
                <a:gd name="connsiteX10" fmla="*/ 916806 w 3616692"/>
                <a:gd name="connsiteY10" fmla="*/ 1949116 h 2703495"/>
                <a:gd name="connsiteX11" fmla="*/ 974558 w 3616692"/>
                <a:gd name="connsiteY11" fmla="*/ 1833613 h 2703495"/>
                <a:gd name="connsiteX12" fmla="*/ 1072014 w 3616692"/>
                <a:gd name="connsiteY12" fmla="*/ 1685624 h 2703495"/>
                <a:gd name="connsiteX13" fmla="*/ 1180298 w 3616692"/>
                <a:gd name="connsiteY13" fmla="*/ 1617044 h 2703495"/>
                <a:gd name="connsiteX14" fmla="*/ 1299411 w 3616692"/>
                <a:gd name="connsiteY14" fmla="*/ 1617044 h 2703495"/>
                <a:gd name="connsiteX15" fmla="*/ 1378819 w 3616692"/>
                <a:gd name="connsiteY15" fmla="*/ 1530417 h 2703495"/>
                <a:gd name="connsiteX16" fmla="*/ 1469056 w 3616692"/>
                <a:gd name="connsiteY16" fmla="*/ 1339115 h 2703495"/>
                <a:gd name="connsiteX17" fmla="*/ 1497932 w 3616692"/>
                <a:gd name="connsiteY17" fmla="*/ 1339115 h 2703495"/>
                <a:gd name="connsiteX18" fmla="*/ 1595387 w 3616692"/>
                <a:gd name="connsiteY18" fmla="*/ 1339115 h 2703495"/>
                <a:gd name="connsiteX19" fmla="*/ 1732547 w 3616692"/>
                <a:gd name="connsiteY19" fmla="*/ 1281363 h 2703495"/>
                <a:gd name="connsiteX20" fmla="*/ 1783080 w 3616692"/>
                <a:gd name="connsiteY20" fmla="*/ 1230830 h 2703495"/>
                <a:gd name="connsiteX21" fmla="*/ 1851660 w 3616692"/>
                <a:gd name="connsiteY21" fmla="*/ 1133375 h 2703495"/>
                <a:gd name="connsiteX22" fmla="*/ 1862488 w 3616692"/>
                <a:gd name="connsiteY22" fmla="*/ 1090061 h 2703495"/>
                <a:gd name="connsiteX23" fmla="*/ 1920240 w 3616692"/>
                <a:gd name="connsiteY23" fmla="*/ 1025090 h 2703495"/>
                <a:gd name="connsiteX24" fmla="*/ 2057400 w 3616692"/>
                <a:gd name="connsiteY24" fmla="*/ 1025090 h 2703495"/>
                <a:gd name="connsiteX25" fmla="*/ 2165684 w 3616692"/>
                <a:gd name="connsiteY25" fmla="*/ 963729 h 2703495"/>
                <a:gd name="connsiteX26" fmla="*/ 2216217 w 3616692"/>
                <a:gd name="connsiteY26" fmla="*/ 960120 h 2703495"/>
                <a:gd name="connsiteX27" fmla="*/ 2266750 w 3616692"/>
                <a:gd name="connsiteY27" fmla="*/ 869883 h 2703495"/>
                <a:gd name="connsiteX28" fmla="*/ 2266750 w 3616692"/>
                <a:gd name="connsiteY28" fmla="*/ 819351 h 2703495"/>
                <a:gd name="connsiteX29" fmla="*/ 2356987 w 3616692"/>
                <a:gd name="connsiteY29" fmla="*/ 721895 h 2703495"/>
                <a:gd name="connsiteX30" fmla="*/ 2396691 w 3616692"/>
                <a:gd name="connsiteY30" fmla="*/ 750770 h 2703495"/>
                <a:gd name="connsiteX31" fmla="*/ 2555508 w 3616692"/>
                <a:gd name="connsiteY31" fmla="*/ 664143 h 2703495"/>
                <a:gd name="connsiteX32" fmla="*/ 2645744 w 3616692"/>
                <a:gd name="connsiteY32" fmla="*/ 664143 h 2703495"/>
                <a:gd name="connsiteX33" fmla="*/ 2685449 w 3616692"/>
                <a:gd name="connsiteY33" fmla="*/ 613611 h 2703495"/>
                <a:gd name="connsiteX34" fmla="*/ 2743200 w 3616692"/>
                <a:gd name="connsiteY34" fmla="*/ 519764 h 2703495"/>
                <a:gd name="connsiteX35" fmla="*/ 2822608 w 3616692"/>
                <a:gd name="connsiteY35" fmla="*/ 425918 h 2703495"/>
                <a:gd name="connsiteX36" fmla="*/ 2959769 w 3616692"/>
                <a:gd name="connsiteY36" fmla="*/ 357338 h 2703495"/>
                <a:gd name="connsiteX37" fmla="*/ 3028349 w 3616692"/>
                <a:gd name="connsiteY37" fmla="*/ 357338 h 2703495"/>
                <a:gd name="connsiteX38" fmla="*/ 3154680 w 3616692"/>
                <a:gd name="connsiteY38" fmla="*/ 317634 h 2703495"/>
                <a:gd name="connsiteX39" fmla="*/ 3194384 w 3616692"/>
                <a:gd name="connsiteY39" fmla="*/ 259882 h 2703495"/>
                <a:gd name="connsiteX40" fmla="*/ 3262964 w 3616692"/>
                <a:gd name="connsiteY40" fmla="*/ 151598 h 2703495"/>
                <a:gd name="connsiteX41" fmla="*/ 3313497 w 3616692"/>
                <a:gd name="connsiteY41" fmla="*/ 151598 h 2703495"/>
                <a:gd name="connsiteX42" fmla="*/ 3432610 w 3616692"/>
                <a:gd name="connsiteY42" fmla="*/ 111894 h 2703495"/>
                <a:gd name="connsiteX43" fmla="*/ 3490361 w 3616692"/>
                <a:gd name="connsiteY43" fmla="*/ 7219 h 2703495"/>
                <a:gd name="connsiteX44" fmla="*/ 3587817 w 3616692"/>
                <a:gd name="connsiteY44" fmla="*/ 7219 h 2703495"/>
                <a:gd name="connsiteX45" fmla="*/ 3616693 w 3616692"/>
                <a:gd name="connsiteY45" fmla="*/ 0 h 2703495"/>
                <a:gd name="connsiteX46" fmla="*/ 0 w 3616692"/>
                <a:gd name="connsiteY46" fmla="*/ 0 h 2703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616692" h="2703495">
                  <a:moveTo>
                    <a:pt x="0" y="0"/>
                  </a:moveTo>
                  <a:lnTo>
                    <a:pt x="0" y="2703496"/>
                  </a:lnTo>
                  <a:cubicBezTo>
                    <a:pt x="21657" y="2663792"/>
                    <a:pt x="54142" y="2595212"/>
                    <a:pt x="79408" y="2537460"/>
                  </a:cubicBezTo>
                  <a:cubicBezTo>
                    <a:pt x="108284" y="2476099"/>
                    <a:pt x="108284" y="2533850"/>
                    <a:pt x="147988" y="2465271"/>
                  </a:cubicBezTo>
                  <a:cubicBezTo>
                    <a:pt x="187693" y="2396690"/>
                    <a:pt x="187693" y="2407519"/>
                    <a:pt x="198521" y="2349767"/>
                  </a:cubicBezTo>
                  <a:cubicBezTo>
                    <a:pt x="209349" y="2292016"/>
                    <a:pt x="306805" y="2270359"/>
                    <a:pt x="386214" y="2162075"/>
                  </a:cubicBezTo>
                  <a:cubicBezTo>
                    <a:pt x="465622" y="2053790"/>
                    <a:pt x="465622" y="2180122"/>
                    <a:pt x="545031" y="2162075"/>
                  </a:cubicBezTo>
                  <a:cubicBezTo>
                    <a:pt x="624439" y="2144027"/>
                    <a:pt x="602782" y="2140418"/>
                    <a:pt x="602782" y="2140418"/>
                  </a:cubicBezTo>
                  <a:cubicBezTo>
                    <a:pt x="602782" y="2140418"/>
                    <a:pt x="602782" y="2140418"/>
                    <a:pt x="671362" y="2104323"/>
                  </a:cubicBezTo>
                  <a:cubicBezTo>
                    <a:pt x="739942" y="2068228"/>
                    <a:pt x="837398" y="2097104"/>
                    <a:pt x="837398" y="2097104"/>
                  </a:cubicBezTo>
                  <a:cubicBezTo>
                    <a:pt x="837398" y="2097104"/>
                    <a:pt x="887931" y="1981601"/>
                    <a:pt x="916806" y="1949116"/>
                  </a:cubicBezTo>
                  <a:cubicBezTo>
                    <a:pt x="945682" y="1916630"/>
                    <a:pt x="956511" y="1862488"/>
                    <a:pt x="974558" y="1833613"/>
                  </a:cubicBezTo>
                  <a:cubicBezTo>
                    <a:pt x="992605" y="1804737"/>
                    <a:pt x="1025091" y="1736157"/>
                    <a:pt x="1072014" y="1685624"/>
                  </a:cubicBezTo>
                  <a:cubicBezTo>
                    <a:pt x="1072014" y="1685624"/>
                    <a:pt x="1129765" y="1667577"/>
                    <a:pt x="1180298" y="1617044"/>
                  </a:cubicBezTo>
                  <a:cubicBezTo>
                    <a:pt x="1230831" y="1566512"/>
                    <a:pt x="1299411" y="1617044"/>
                    <a:pt x="1299411" y="1617044"/>
                  </a:cubicBezTo>
                  <a:lnTo>
                    <a:pt x="1378819" y="1530417"/>
                  </a:lnTo>
                  <a:lnTo>
                    <a:pt x="1469056" y="1339115"/>
                  </a:lnTo>
                  <a:cubicBezTo>
                    <a:pt x="1469056" y="1339115"/>
                    <a:pt x="1469056" y="1339115"/>
                    <a:pt x="1497932" y="1339115"/>
                  </a:cubicBezTo>
                  <a:cubicBezTo>
                    <a:pt x="1526807" y="1339115"/>
                    <a:pt x="1548464" y="1349943"/>
                    <a:pt x="1595387" y="1339115"/>
                  </a:cubicBezTo>
                  <a:cubicBezTo>
                    <a:pt x="1645920" y="1328286"/>
                    <a:pt x="1663967" y="1328286"/>
                    <a:pt x="1732547" y="1281363"/>
                  </a:cubicBezTo>
                  <a:lnTo>
                    <a:pt x="1783080" y="1230830"/>
                  </a:lnTo>
                  <a:lnTo>
                    <a:pt x="1851660" y="1133375"/>
                  </a:lnTo>
                  <a:cubicBezTo>
                    <a:pt x="1851660" y="1133375"/>
                    <a:pt x="1851660" y="1133375"/>
                    <a:pt x="1862488" y="1090061"/>
                  </a:cubicBezTo>
                  <a:cubicBezTo>
                    <a:pt x="1873317" y="1046747"/>
                    <a:pt x="1862488" y="1090061"/>
                    <a:pt x="1920240" y="1025090"/>
                  </a:cubicBezTo>
                  <a:cubicBezTo>
                    <a:pt x="1920240" y="1025090"/>
                    <a:pt x="1970773" y="1035919"/>
                    <a:pt x="2057400" y="1025090"/>
                  </a:cubicBezTo>
                  <a:cubicBezTo>
                    <a:pt x="2147637" y="1014262"/>
                    <a:pt x="2125980" y="996215"/>
                    <a:pt x="2165684" y="963729"/>
                  </a:cubicBezTo>
                  <a:cubicBezTo>
                    <a:pt x="2205388" y="931244"/>
                    <a:pt x="2216217" y="960120"/>
                    <a:pt x="2216217" y="960120"/>
                  </a:cubicBezTo>
                  <a:lnTo>
                    <a:pt x="2266750" y="869883"/>
                  </a:lnTo>
                  <a:lnTo>
                    <a:pt x="2266750" y="819351"/>
                  </a:lnTo>
                  <a:lnTo>
                    <a:pt x="2356987" y="721895"/>
                  </a:lnTo>
                  <a:cubicBezTo>
                    <a:pt x="2356987" y="721895"/>
                    <a:pt x="2356987" y="721895"/>
                    <a:pt x="2396691" y="750770"/>
                  </a:cubicBezTo>
                  <a:cubicBezTo>
                    <a:pt x="2436395" y="779646"/>
                    <a:pt x="2515803" y="693019"/>
                    <a:pt x="2555508" y="664143"/>
                  </a:cubicBezTo>
                  <a:cubicBezTo>
                    <a:pt x="2595212" y="635267"/>
                    <a:pt x="2613259" y="674972"/>
                    <a:pt x="2645744" y="664143"/>
                  </a:cubicBezTo>
                  <a:cubicBezTo>
                    <a:pt x="2674620" y="653315"/>
                    <a:pt x="2685449" y="613611"/>
                    <a:pt x="2685449" y="613611"/>
                  </a:cubicBezTo>
                  <a:cubicBezTo>
                    <a:pt x="2685449" y="613611"/>
                    <a:pt x="2714324" y="573906"/>
                    <a:pt x="2743200" y="519764"/>
                  </a:cubicBezTo>
                  <a:cubicBezTo>
                    <a:pt x="2772076" y="465622"/>
                    <a:pt x="2793733" y="516155"/>
                    <a:pt x="2822608" y="425918"/>
                  </a:cubicBezTo>
                  <a:lnTo>
                    <a:pt x="2959769" y="357338"/>
                  </a:lnTo>
                  <a:cubicBezTo>
                    <a:pt x="2959769" y="357338"/>
                    <a:pt x="2999473" y="368166"/>
                    <a:pt x="3028349" y="357338"/>
                  </a:cubicBezTo>
                  <a:cubicBezTo>
                    <a:pt x="3057224" y="346509"/>
                    <a:pt x="3096929" y="346509"/>
                    <a:pt x="3154680" y="317634"/>
                  </a:cubicBezTo>
                  <a:lnTo>
                    <a:pt x="3194384" y="259882"/>
                  </a:lnTo>
                  <a:lnTo>
                    <a:pt x="3262964" y="151598"/>
                  </a:lnTo>
                  <a:lnTo>
                    <a:pt x="3313497" y="151598"/>
                  </a:lnTo>
                  <a:lnTo>
                    <a:pt x="3432610" y="111894"/>
                  </a:lnTo>
                  <a:lnTo>
                    <a:pt x="3490361" y="7219"/>
                  </a:lnTo>
                  <a:cubicBezTo>
                    <a:pt x="3490361" y="7219"/>
                    <a:pt x="3540894" y="10828"/>
                    <a:pt x="3587817" y="7219"/>
                  </a:cubicBezTo>
                  <a:cubicBezTo>
                    <a:pt x="3598645" y="7219"/>
                    <a:pt x="3605864" y="3609"/>
                    <a:pt x="361669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AD1C8"/>
            </a:solidFill>
            <a:ln w="360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69819E94-97CE-4F98-9087-293AE5F1110A}"/>
                </a:ext>
              </a:extLst>
            </p:cNvPr>
            <p:cNvSpPr/>
            <p:nvPr/>
          </p:nvSpPr>
          <p:spPr>
            <a:xfrm>
              <a:off x="0" y="-11228"/>
              <a:ext cx="2938111" cy="2133198"/>
            </a:xfrm>
            <a:custGeom>
              <a:avLst/>
              <a:gdLst>
                <a:gd name="connsiteX0" fmla="*/ 0 w 2938111"/>
                <a:gd name="connsiteY0" fmla="*/ 7219 h 2133198"/>
                <a:gd name="connsiteX1" fmla="*/ 0 w 2938111"/>
                <a:gd name="connsiteY1" fmla="*/ 2133199 h 2133198"/>
                <a:gd name="connsiteX2" fmla="*/ 32485 w 2938111"/>
                <a:gd name="connsiteY2" fmla="*/ 2122370 h 2133198"/>
                <a:gd name="connsiteX3" fmla="*/ 129941 w 2938111"/>
                <a:gd name="connsiteY3" fmla="*/ 2122370 h 2133198"/>
                <a:gd name="connsiteX4" fmla="*/ 187693 w 2938111"/>
                <a:gd name="connsiteY4" fmla="*/ 2122370 h 2133198"/>
                <a:gd name="connsiteX5" fmla="*/ 375385 w 2938111"/>
                <a:gd name="connsiteY5" fmla="*/ 2097104 h 2133198"/>
                <a:gd name="connsiteX6" fmla="*/ 494498 w 2938111"/>
                <a:gd name="connsiteY6" fmla="*/ 2107933 h 2133198"/>
                <a:gd name="connsiteX7" fmla="*/ 563078 w 2938111"/>
                <a:gd name="connsiteY7" fmla="*/ 2118761 h 2133198"/>
                <a:gd name="connsiteX8" fmla="*/ 689410 w 2938111"/>
                <a:gd name="connsiteY8" fmla="*/ 2107933 h 2133198"/>
                <a:gd name="connsiteX9" fmla="*/ 757990 w 2938111"/>
                <a:gd name="connsiteY9" fmla="*/ 2057400 h 2133198"/>
                <a:gd name="connsiteX10" fmla="*/ 837398 w 2938111"/>
                <a:gd name="connsiteY10" fmla="*/ 2028524 h 2133198"/>
                <a:gd name="connsiteX11" fmla="*/ 905978 w 2938111"/>
                <a:gd name="connsiteY11" fmla="*/ 1974382 h 2133198"/>
                <a:gd name="connsiteX12" fmla="*/ 963730 w 2938111"/>
                <a:gd name="connsiteY12" fmla="*/ 1721719 h 2133198"/>
                <a:gd name="connsiteX13" fmla="*/ 992605 w 2938111"/>
                <a:gd name="connsiteY13" fmla="*/ 1663967 h 2133198"/>
                <a:gd name="connsiteX14" fmla="*/ 1043138 w 2938111"/>
                <a:gd name="connsiteY14" fmla="*/ 1573731 h 2133198"/>
                <a:gd name="connsiteX15" fmla="*/ 1072014 w 2938111"/>
                <a:gd name="connsiteY15" fmla="*/ 1534026 h 2133198"/>
                <a:gd name="connsiteX16" fmla="*/ 1230831 w 2938111"/>
                <a:gd name="connsiteY16" fmla="*/ 1414914 h 2133198"/>
                <a:gd name="connsiteX17" fmla="*/ 1281363 w 2938111"/>
                <a:gd name="connsiteY17" fmla="*/ 1364381 h 2133198"/>
                <a:gd name="connsiteX18" fmla="*/ 1331896 w 2938111"/>
                <a:gd name="connsiteY18" fmla="*/ 1295801 h 2133198"/>
                <a:gd name="connsiteX19" fmla="*/ 1349943 w 2938111"/>
                <a:gd name="connsiteY19" fmla="*/ 1266925 h 2133198"/>
                <a:gd name="connsiteX20" fmla="*/ 1400476 w 2938111"/>
                <a:gd name="connsiteY20" fmla="*/ 1198345 h 2133198"/>
                <a:gd name="connsiteX21" fmla="*/ 1497932 w 2938111"/>
                <a:gd name="connsiteY21" fmla="*/ 1122546 h 2133198"/>
                <a:gd name="connsiteX22" fmla="*/ 1577340 w 2938111"/>
                <a:gd name="connsiteY22" fmla="*/ 1122546 h 2133198"/>
                <a:gd name="connsiteX23" fmla="*/ 1714500 w 2938111"/>
                <a:gd name="connsiteY23" fmla="*/ 1122546 h 2133198"/>
                <a:gd name="connsiteX24" fmla="*/ 1804737 w 2938111"/>
                <a:gd name="connsiteY24" fmla="*/ 1122546 h 2133198"/>
                <a:gd name="connsiteX25" fmla="*/ 1873317 w 2938111"/>
                <a:gd name="connsiteY25" fmla="*/ 1014262 h 2133198"/>
                <a:gd name="connsiteX26" fmla="*/ 1963554 w 2938111"/>
                <a:gd name="connsiteY26" fmla="*/ 830179 h 2133198"/>
                <a:gd name="connsiteX27" fmla="*/ 2032134 w 2938111"/>
                <a:gd name="connsiteY27" fmla="*/ 754380 h 2133198"/>
                <a:gd name="connsiteX28" fmla="*/ 2082666 w 2938111"/>
                <a:gd name="connsiteY28" fmla="*/ 638877 h 2133198"/>
                <a:gd name="connsiteX29" fmla="*/ 2270359 w 2938111"/>
                <a:gd name="connsiteY29" fmla="*/ 451184 h 2133198"/>
                <a:gd name="connsiteX30" fmla="*/ 2429176 w 2938111"/>
                <a:gd name="connsiteY30" fmla="*/ 451184 h 2133198"/>
                <a:gd name="connsiteX31" fmla="*/ 2486928 w 2938111"/>
                <a:gd name="connsiteY31" fmla="*/ 429527 h 2133198"/>
                <a:gd name="connsiteX32" fmla="*/ 2555508 w 2938111"/>
                <a:gd name="connsiteY32" fmla="*/ 393433 h 2133198"/>
                <a:gd name="connsiteX33" fmla="*/ 2721543 w 2938111"/>
                <a:gd name="connsiteY33" fmla="*/ 386214 h 2133198"/>
                <a:gd name="connsiteX34" fmla="*/ 2800952 w 2938111"/>
                <a:gd name="connsiteY34" fmla="*/ 238225 h 2133198"/>
                <a:gd name="connsiteX35" fmla="*/ 2858703 w 2938111"/>
                <a:gd name="connsiteY35" fmla="*/ 122722 h 2133198"/>
                <a:gd name="connsiteX36" fmla="*/ 2938112 w 2938111"/>
                <a:gd name="connsiteY36" fmla="*/ 0 h 2133198"/>
                <a:gd name="connsiteX37" fmla="*/ 0 w 2938111"/>
                <a:gd name="connsiteY37" fmla="*/ 0 h 2133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938111" h="2133198">
                  <a:moveTo>
                    <a:pt x="0" y="7219"/>
                  </a:moveTo>
                  <a:lnTo>
                    <a:pt x="0" y="2133199"/>
                  </a:lnTo>
                  <a:cubicBezTo>
                    <a:pt x="10828" y="2129589"/>
                    <a:pt x="18047" y="2125980"/>
                    <a:pt x="32485" y="2122370"/>
                  </a:cubicBezTo>
                  <a:cubicBezTo>
                    <a:pt x="129941" y="2086276"/>
                    <a:pt x="101065" y="2147637"/>
                    <a:pt x="129941" y="2122370"/>
                  </a:cubicBezTo>
                  <a:cubicBezTo>
                    <a:pt x="158817" y="2097104"/>
                    <a:pt x="187693" y="2122370"/>
                    <a:pt x="187693" y="2122370"/>
                  </a:cubicBezTo>
                  <a:cubicBezTo>
                    <a:pt x="187693" y="2122370"/>
                    <a:pt x="245444" y="2107933"/>
                    <a:pt x="375385" y="2097104"/>
                  </a:cubicBezTo>
                  <a:cubicBezTo>
                    <a:pt x="501717" y="2086276"/>
                    <a:pt x="375385" y="2097104"/>
                    <a:pt x="494498" y="2107933"/>
                  </a:cubicBezTo>
                  <a:cubicBezTo>
                    <a:pt x="613611" y="2118761"/>
                    <a:pt x="494498" y="2107933"/>
                    <a:pt x="563078" y="2118761"/>
                  </a:cubicBezTo>
                  <a:cubicBezTo>
                    <a:pt x="631658" y="2129589"/>
                    <a:pt x="563078" y="2118761"/>
                    <a:pt x="689410" y="2107933"/>
                  </a:cubicBezTo>
                  <a:cubicBezTo>
                    <a:pt x="815741" y="2097104"/>
                    <a:pt x="689410" y="2107933"/>
                    <a:pt x="757990" y="2057400"/>
                  </a:cubicBezTo>
                  <a:cubicBezTo>
                    <a:pt x="826569" y="2006867"/>
                    <a:pt x="757990" y="2057400"/>
                    <a:pt x="837398" y="2028524"/>
                  </a:cubicBezTo>
                  <a:cubicBezTo>
                    <a:pt x="916806" y="1999648"/>
                    <a:pt x="905978" y="1974382"/>
                    <a:pt x="905978" y="1974382"/>
                  </a:cubicBezTo>
                  <a:lnTo>
                    <a:pt x="963730" y="1721719"/>
                  </a:lnTo>
                  <a:cubicBezTo>
                    <a:pt x="963730" y="1721719"/>
                    <a:pt x="963730" y="1721719"/>
                    <a:pt x="992605" y="1663967"/>
                  </a:cubicBezTo>
                  <a:cubicBezTo>
                    <a:pt x="1021481" y="1606216"/>
                    <a:pt x="992605" y="1663967"/>
                    <a:pt x="1043138" y="1573731"/>
                  </a:cubicBezTo>
                  <a:cubicBezTo>
                    <a:pt x="1093671" y="1483494"/>
                    <a:pt x="1043138" y="1573731"/>
                    <a:pt x="1072014" y="1534026"/>
                  </a:cubicBezTo>
                  <a:cubicBezTo>
                    <a:pt x="1100890" y="1494322"/>
                    <a:pt x="1180298" y="1436570"/>
                    <a:pt x="1230831" y="1414914"/>
                  </a:cubicBezTo>
                  <a:cubicBezTo>
                    <a:pt x="1281363" y="1396866"/>
                    <a:pt x="1230831" y="1414914"/>
                    <a:pt x="1281363" y="1364381"/>
                  </a:cubicBezTo>
                  <a:cubicBezTo>
                    <a:pt x="1331896" y="1313848"/>
                    <a:pt x="1281363" y="1364381"/>
                    <a:pt x="1331896" y="1295801"/>
                  </a:cubicBezTo>
                  <a:cubicBezTo>
                    <a:pt x="1382428" y="1227221"/>
                    <a:pt x="1331896" y="1295801"/>
                    <a:pt x="1349943" y="1266925"/>
                  </a:cubicBezTo>
                  <a:cubicBezTo>
                    <a:pt x="1367991" y="1238049"/>
                    <a:pt x="1400476" y="1198345"/>
                    <a:pt x="1400476" y="1198345"/>
                  </a:cubicBezTo>
                  <a:cubicBezTo>
                    <a:pt x="1400476" y="1198345"/>
                    <a:pt x="1458227" y="1158641"/>
                    <a:pt x="1497932" y="1122546"/>
                  </a:cubicBezTo>
                  <a:cubicBezTo>
                    <a:pt x="1537636" y="1086452"/>
                    <a:pt x="1548464" y="1129765"/>
                    <a:pt x="1577340" y="1122546"/>
                  </a:cubicBezTo>
                  <a:cubicBezTo>
                    <a:pt x="1606216" y="1115327"/>
                    <a:pt x="1645920" y="1118937"/>
                    <a:pt x="1714500" y="1122546"/>
                  </a:cubicBezTo>
                  <a:cubicBezTo>
                    <a:pt x="1783080" y="1122546"/>
                    <a:pt x="1804737" y="1122546"/>
                    <a:pt x="1804737" y="1122546"/>
                  </a:cubicBezTo>
                  <a:cubicBezTo>
                    <a:pt x="1804737" y="1122546"/>
                    <a:pt x="1855270" y="1043138"/>
                    <a:pt x="1873317" y="1014262"/>
                  </a:cubicBezTo>
                  <a:cubicBezTo>
                    <a:pt x="1891364" y="985386"/>
                    <a:pt x="1931068" y="895149"/>
                    <a:pt x="1963554" y="830179"/>
                  </a:cubicBezTo>
                  <a:cubicBezTo>
                    <a:pt x="1992430" y="765208"/>
                    <a:pt x="1992430" y="826569"/>
                    <a:pt x="2032134" y="754380"/>
                  </a:cubicBezTo>
                  <a:cubicBezTo>
                    <a:pt x="2071838" y="685800"/>
                    <a:pt x="2071838" y="696628"/>
                    <a:pt x="2082666" y="638877"/>
                  </a:cubicBezTo>
                  <a:cubicBezTo>
                    <a:pt x="2093495" y="581125"/>
                    <a:pt x="2190951" y="559468"/>
                    <a:pt x="2270359" y="451184"/>
                  </a:cubicBezTo>
                  <a:cubicBezTo>
                    <a:pt x="2349767" y="342900"/>
                    <a:pt x="2349767" y="469232"/>
                    <a:pt x="2429176" y="451184"/>
                  </a:cubicBezTo>
                  <a:cubicBezTo>
                    <a:pt x="2508584" y="433137"/>
                    <a:pt x="2486928" y="429527"/>
                    <a:pt x="2486928" y="429527"/>
                  </a:cubicBezTo>
                  <a:cubicBezTo>
                    <a:pt x="2486928" y="429527"/>
                    <a:pt x="2486928" y="429527"/>
                    <a:pt x="2555508" y="393433"/>
                  </a:cubicBezTo>
                  <a:cubicBezTo>
                    <a:pt x="2624087" y="357338"/>
                    <a:pt x="2721543" y="386214"/>
                    <a:pt x="2721543" y="386214"/>
                  </a:cubicBezTo>
                  <a:cubicBezTo>
                    <a:pt x="2721543" y="386214"/>
                    <a:pt x="2772076" y="270711"/>
                    <a:pt x="2800952" y="238225"/>
                  </a:cubicBezTo>
                  <a:cubicBezTo>
                    <a:pt x="2829828" y="205740"/>
                    <a:pt x="2840656" y="151598"/>
                    <a:pt x="2858703" y="122722"/>
                  </a:cubicBezTo>
                  <a:cubicBezTo>
                    <a:pt x="2876751" y="97456"/>
                    <a:pt x="2898408" y="43314"/>
                    <a:pt x="293811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360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A80ACA0F-990F-4DBE-85B9-6FE7B22E63C6}"/>
              </a:ext>
            </a:extLst>
          </p:cNvPr>
          <p:cNvGrpSpPr/>
          <p:nvPr/>
        </p:nvGrpSpPr>
        <p:grpSpPr>
          <a:xfrm rot="10800000">
            <a:off x="3093319" y="9339641"/>
            <a:ext cx="3764681" cy="2852359"/>
            <a:chOff x="0" y="-11228"/>
            <a:chExt cx="3764681" cy="2852359"/>
          </a:xfrm>
          <a:effectLst>
            <a:outerShdw blurRad="101600" dist="38100" dir="2700000" sx="101000" sy="101000" algn="tl" rotWithShape="0">
              <a:prstClr val="black">
                <a:alpha val="40000"/>
              </a:prstClr>
            </a:outerShdw>
          </a:effectLst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5C184D8E-9B05-407E-9224-CA7F851D2C97}"/>
                </a:ext>
              </a:extLst>
            </p:cNvPr>
            <p:cNvSpPr/>
            <p:nvPr/>
          </p:nvSpPr>
          <p:spPr>
            <a:xfrm>
              <a:off x="0" y="-7619"/>
              <a:ext cx="3764681" cy="2848750"/>
            </a:xfrm>
            <a:custGeom>
              <a:avLst/>
              <a:gdLst>
                <a:gd name="connsiteX0" fmla="*/ 0 w 3764681"/>
                <a:gd name="connsiteY0" fmla="*/ 3609 h 2848750"/>
                <a:gd name="connsiteX1" fmla="*/ 0 w 3764681"/>
                <a:gd name="connsiteY1" fmla="*/ 2833437 h 2848750"/>
                <a:gd name="connsiteX2" fmla="*/ 111894 w 3764681"/>
                <a:gd name="connsiteY2" fmla="*/ 2822608 h 2848750"/>
                <a:gd name="connsiteX3" fmla="*/ 231006 w 3764681"/>
                <a:gd name="connsiteY3" fmla="*/ 2833437 h 2848750"/>
                <a:gd name="connsiteX4" fmla="*/ 299586 w 3764681"/>
                <a:gd name="connsiteY4" fmla="*/ 2844265 h 2848750"/>
                <a:gd name="connsiteX5" fmla="*/ 425918 w 3764681"/>
                <a:gd name="connsiteY5" fmla="*/ 2833437 h 2848750"/>
                <a:gd name="connsiteX6" fmla="*/ 494498 w 3764681"/>
                <a:gd name="connsiteY6" fmla="*/ 2782904 h 2848750"/>
                <a:gd name="connsiteX7" fmla="*/ 573906 w 3764681"/>
                <a:gd name="connsiteY7" fmla="*/ 2754028 h 2848750"/>
                <a:gd name="connsiteX8" fmla="*/ 642486 w 3764681"/>
                <a:gd name="connsiteY8" fmla="*/ 2699886 h 2848750"/>
                <a:gd name="connsiteX9" fmla="*/ 700238 w 3764681"/>
                <a:gd name="connsiteY9" fmla="*/ 2447223 h 2848750"/>
                <a:gd name="connsiteX10" fmla="*/ 729114 w 3764681"/>
                <a:gd name="connsiteY10" fmla="*/ 2389471 h 2848750"/>
                <a:gd name="connsiteX11" fmla="*/ 779646 w 3764681"/>
                <a:gd name="connsiteY11" fmla="*/ 2299235 h 2848750"/>
                <a:gd name="connsiteX12" fmla="*/ 808522 w 3764681"/>
                <a:gd name="connsiteY12" fmla="*/ 2259530 h 2848750"/>
                <a:gd name="connsiteX13" fmla="*/ 967339 w 3764681"/>
                <a:gd name="connsiteY13" fmla="*/ 2140418 h 2848750"/>
                <a:gd name="connsiteX14" fmla="*/ 1017872 w 3764681"/>
                <a:gd name="connsiteY14" fmla="*/ 2089885 h 2848750"/>
                <a:gd name="connsiteX15" fmla="*/ 1068404 w 3764681"/>
                <a:gd name="connsiteY15" fmla="*/ 2021305 h 2848750"/>
                <a:gd name="connsiteX16" fmla="*/ 1086452 w 3764681"/>
                <a:gd name="connsiteY16" fmla="*/ 1992429 h 2848750"/>
                <a:gd name="connsiteX17" fmla="*/ 1136984 w 3764681"/>
                <a:gd name="connsiteY17" fmla="*/ 1923849 h 2848750"/>
                <a:gd name="connsiteX18" fmla="*/ 1234440 w 3764681"/>
                <a:gd name="connsiteY18" fmla="*/ 1848050 h 2848750"/>
                <a:gd name="connsiteX19" fmla="*/ 1313849 w 3764681"/>
                <a:gd name="connsiteY19" fmla="*/ 1848050 h 2848750"/>
                <a:gd name="connsiteX20" fmla="*/ 1451009 w 3764681"/>
                <a:gd name="connsiteY20" fmla="*/ 1848050 h 2848750"/>
                <a:gd name="connsiteX21" fmla="*/ 1541245 w 3764681"/>
                <a:gd name="connsiteY21" fmla="*/ 1848050 h 2848750"/>
                <a:gd name="connsiteX22" fmla="*/ 1609825 w 3764681"/>
                <a:gd name="connsiteY22" fmla="*/ 1739766 h 2848750"/>
                <a:gd name="connsiteX23" fmla="*/ 1700062 w 3764681"/>
                <a:gd name="connsiteY23" fmla="*/ 1555683 h 2848750"/>
                <a:gd name="connsiteX24" fmla="*/ 1768642 w 3764681"/>
                <a:gd name="connsiteY24" fmla="*/ 1479884 h 2848750"/>
                <a:gd name="connsiteX25" fmla="*/ 1819175 w 3764681"/>
                <a:gd name="connsiteY25" fmla="*/ 1364381 h 2848750"/>
                <a:gd name="connsiteX26" fmla="*/ 2006867 w 3764681"/>
                <a:gd name="connsiteY26" fmla="*/ 1176688 h 2848750"/>
                <a:gd name="connsiteX27" fmla="*/ 2165684 w 3764681"/>
                <a:gd name="connsiteY27" fmla="*/ 1176688 h 2848750"/>
                <a:gd name="connsiteX28" fmla="*/ 2223436 w 3764681"/>
                <a:gd name="connsiteY28" fmla="*/ 1155032 h 2848750"/>
                <a:gd name="connsiteX29" fmla="*/ 2292016 w 3764681"/>
                <a:gd name="connsiteY29" fmla="*/ 1118937 h 2848750"/>
                <a:gd name="connsiteX30" fmla="*/ 2458052 w 3764681"/>
                <a:gd name="connsiteY30" fmla="*/ 1111718 h 2848750"/>
                <a:gd name="connsiteX31" fmla="*/ 2537460 w 3764681"/>
                <a:gd name="connsiteY31" fmla="*/ 963729 h 2848750"/>
                <a:gd name="connsiteX32" fmla="*/ 2595212 w 3764681"/>
                <a:gd name="connsiteY32" fmla="*/ 848226 h 2848750"/>
                <a:gd name="connsiteX33" fmla="*/ 2692667 w 3764681"/>
                <a:gd name="connsiteY33" fmla="*/ 700238 h 2848750"/>
                <a:gd name="connsiteX34" fmla="*/ 2800952 w 3764681"/>
                <a:gd name="connsiteY34" fmla="*/ 631658 h 2848750"/>
                <a:gd name="connsiteX35" fmla="*/ 2920064 w 3764681"/>
                <a:gd name="connsiteY35" fmla="*/ 631658 h 2848750"/>
                <a:gd name="connsiteX36" fmla="*/ 2999473 w 3764681"/>
                <a:gd name="connsiteY36" fmla="*/ 545031 h 2848750"/>
                <a:gd name="connsiteX37" fmla="*/ 3089710 w 3764681"/>
                <a:gd name="connsiteY37" fmla="*/ 353728 h 2848750"/>
                <a:gd name="connsiteX38" fmla="*/ 3118585 w 3764681"/>
                <a:gd name="connsiteY38" fmla="*/ 353728 h 2848750"/>
                <a:gd name="connsiteX39" fmla="*/ 3216041 w 3764681"/>
                <a:gd name="connsiteY39" fmla="*/ 353728 h 2848750"/>
                <a:gd name="connsiteX40" fmla="*/ 3353201 w 3764681"/>
                <a:gd name="connsiteY40" fmla="*/ 295977 h 2848750"/>
                <a:gd name="connsiteX41" fmla="*/ 3403734 w 3764681"/>
                <a:gd name="connsiteY41" fmla="*/ 245444 h 2848750"/>
                <a:gd name="connsiteX42" fmla="*/ 3472314 w 3764681"/>
                <a:gd name="connsiteY42" fmla="*/ 147988 h 2848750"/>
                <a:gd name="connsiteX43" fmla="*/ 3483142 w 3764681"/>
                <a:gd name="connsiteY43" fmla="*/ 104675 h 2848750"/>
                <a:gd name="connsiteX44" fmla="*/ 3540894 w 3764681"/>
                <a:gd name="connsiteY44" fmla="*/ 39704 h 2848750"/>
                <a:gd name="connsiteX45" fmla="*/ 3678054 w 3764681"/>
                <a:gd name="connsiteY45" fmla="*/ 39704 h 2848750"/>
                <a:gd name="connsiteX46" fmla="*/ 3764681 w 3764681"/>
                <a:gd name="connsiteY46" fmla="*/ 0 h 2848750"/>
                <a:gd name="connsiteX47" fmla="*/ 0 w 3764681"/>
                <a:gd name="connsiteY47" fmla="*/ 0 h 284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64681" h="2848750">
                  <a:moveTo>
                    <a:pt x="0" y="3609"/>
                  </a:moveTo>
                  <a:lnTo>
                    <a:pt x="0" y="2833437"/>
                  </a:lnTo>
                  <a:cubicBezTo>
                    <a:pt x="28876" y="2829827"/>
                    <a:pt x="64971" y="2826218"/>
                    <a:pt x="111894" y="2822608"/>
                  </a:cubicBezTo>
                  <a:cubicBezTo>
                    <a:pt x="238225" y="2811780"/>
                    <a:pt x="111894" y="2822608"/>
                    <a:pt x="231006" y="2833437"/>
                  </a:cubicBezTo>
                  <a:cubicBezTo>
                    <a:pt x="350119" y="2844265"/>
                    <a:pt x="231006" y="2833437"/>
                    <a:pt x="299586" y="2844265"/>
                  </a:cubicBezTo>
                  <a:cubicBezTo>
                    <a:pt x="368166" y="2855094"/>
                    <a:pt x="299586" y="2844265"/>
                    <a:pt x="425918" y="2833437"/>
                  </a:cubicBezTo>
                  <a:cubicBezTo>
                    <a:pt x="552250" y="2822608"/>
                    <a:pt x="425918" y="2833437"/>
                    <a:pt x="494498" y="2782904"/>
                  </a:cubicBezTo>
                  <a:cubicBezTo>
                    <a:pt x="563078" y="2732371"/>
                    <a:pt x="494498" y="2782904"/>
                    <a:pt x="573906" y="2754028"/>
                  </a:cubicBezTo>
                  <a:cubicBezTo>
                    <a:pt x="653315" y="2725153"/>
                    <a:pt x="642486" y="2699886"/>
                    <a:pt x="642486" y="2699886"/>
                  </a:cubicBezTo>
                  <a:lnTo>
                    <a:pt x="700238" y="2447223"/>
                  </a:lnTo>
                  <a:cubicBezTo>
                    <a:pt x="700238" y="2447223"/>
                    <a:pt x="700238" y="2447223"/>
                    <a:pt x="729114" y="2389471"/>
                  </a:cubicBezTo>
                  <a:cubicBezTo>
                    <a:pt x="757990" y="2331720"/>
                    <a:pt x="729114" y="2389471"/>
                    <a:pt x="779646" y="2299235"/>
                  </a:cubicBezTo>
                  <a:cubicBezTo>
                    <a:pt x="830179" y="2208998"/>
                    <a:pt x="779646" y="2299235"/>
                    <a:pt x="808522" y="2259530"/>
                  </a:cubicBezTo>
                  <a:cubicBezTo>
                    <a:pt x="837398" y="2219826"/>
                    <a:pt x="916806" y="2162075"/>
                    <a:pt x="967339" y="2140418"/>
                  </a:cubicBezTo>
                  <a:cubicBezTo>
                    <a:pt x="1017872" y="2122370"/>
                    <a:pt x="967339" y="2140418"/>
                    <a:pt x="1017872" y="2089885"/>
                  </a:cubicBezTo>
                  <a:cubicBezTo>
                    <a:pt x="1068404" y="2039353"/>
                    <a:pt x="1017872" y="2089885"/>
                    <a:pt x="1068404" y="2021305"/>
                  </a:cubicBezTo>
                  <a:cubicBezTo>
                    <a:pt x="1118937" y="1952725"/>
                    <a:pt x="1068404" y="2021305"/>
                    <a:pt x="1086452" y="1992429"/>
                  </a:cubicBezTo>
                  <a:cubicBezTo>
                    <a:pt x="1104499" y="1963554"/>
                    <a:pt x="1136984" y="1923849"/>
                    <a:pt x="1136984" y="1923849"/>
                  </a:cubicBezTo>
                  <a:cubicBezTo>
                    <a:pt x="1136984" y="1923849"/>
                    <a:pt x="1194736" y="1884145"/>
                    <a:pt x="1234440" y="1848050"/>
                  </a:cubicBezTo>
                  <a:cubicBezTo>
                    <a:pt x="1274144" y="1811956"/>
                    <a:pt x="1284973" y="1855269"/>
                    <a:pt x="1313849" y="1848050"/>
                  </a:cubicBezTo>
                  <a:cubicBezTo>
                    <a:pt x="1342724" y="1840832"/>
                    <a:pt x="1382428" y="1844441"/>
                    <a:pt x="1451009" y="1848050"/>
                  </a:cubicBezTo>
                  <a:cubicBezTo>
                    <a:pt x="1519588" y="1848050"/>
                    <a:pt x="1541245" y="1848050"/>
                    <a:pt x="1541245" y="1848050"/>
                  </a:cubicBezTo>
                  <a:cubicBezTo>
                    <a:pt x="1541245" y="1848050"/>
                    <a:pt x="1591778" y="1768642"/>
                    <a:pt x="1609825" y="1739766"/>
                  </a:cubicBezTo>
                  <a:cubicBezTo>
                    <a:pt x="1627873" y="1710890"/>
                    <a:pt x="1667577" y="1620654"/>
                    <a:pt x="1700062" y="1555683"/>
                  </a:cubicBezTo>
                  <a:cubicBezTo>
                    <a:pt x="1728938" y="1490713"/>
                    <a:pt x="1728938" y="1552074"/>
                    <a:pt x="1768642" y="1479884"/>
                  </a:cubicBezTo>
                  <a:cubicBezTo>
                    <a:pt x="1808346" y="1411304"/>
                    <a:pt x="1808346" y="1422133"/>
                    <a:pt x="1819175" y="1364381"/>
                  </a:cubicBezTo>
                  <a:cubicBezTo>
                    <a:pt x="1830003" y="1306629"/>
                    <a:pt x="1927459" y="1284973"/>
                    <a:pt x="2006867" y="1176688"/>
                  </a:cubicBezTo>
                  <a:cubicBezTo>
                    <a:pt x="2086276" y="1068404"/>
                    <a:pt x="2086276" y="1194736"/>
                    <a:pt x="2165684" y="1176688"/>
                  </a:cubicBezTo>
                  <a:cubicBezTo>
                    <a:pt x="2245093" y="1158641"/>
                    <a:pt x="2223436" y="1155032"/>
                    <a:pt x="2223436" y="1155032"/>
                  </a:cubicBezTo>
                  <a:cubicBezTo>
                    <a:pt x="2223436" y="1155032"/>
                    <a:pt x="2223436" y="1155032"/>
                    <a:pt x="2292016" y="1118937"/>
                  </a:cubicBezTo>
                  <a:cubicBezTo>
                    <a:pt x="2360596" y="1082842"/>
                    <a:pt x="2458052" y="1111718"/>
                    <a:pt x="2458052" y="1111718"/>
                  </a:cubicBezTo>
                  <a:cubicBezTo>
                    <a:pt x="2458052" y="1111718"/>
                    <a:pt x="2508584" y="996215"/>
                    <a:pt x="2537460" y="963729"/>
                  </a:cubicBezTo>
                  <a:cubicBezTo>
                    <a:pt x="2566336" y="931244"/>
                    <a:pt x="2577164" y="877102"/>
                    <a:pt x="2595212" y="848226"/>
                  </a:cubicBezTo>
                  <a:cubicBezTo>
                    <a:pt x="2613259" y="819351"/>
                    <a:pt x="2645744" y="750771"/>
                    <a:pt x="2692667" y="700238"/>
                  </a:cubicBezTo>
                  <a:cubicBezTo>
                    <a:pt x="2692667" y="700238"/>
                    <a:pt x="2750419" y="682190"/>
                    <a:pt x="2800952" y="631658"/>
                  </a:cubicBezTo>
                  <a:cubicBezTo>
                    <a:pt x="2851484" y="581125"/>
                    <a:pt x="2920064" y="631658"/>
                    <a:pt x="2920064" y="631658"/>
                  </a:cubicBezTo>
                  <a:lnTo>
                    <a:pt x="2999473" y="545031"/>
                  </a:lnTo>
                  <a:lnTo>
                    <a:pt x="3089710" y="353728"/>
                  </a:lnTo>
                  <a:cubicBezTo>
                    <a:pt x="3089710" y="353728"/>
                    <a:pt x="3089710" y="353728"/>
                    <a:pt x="3118585" y="353728"/>
                  </a:cubicBezTo>
                  <a:cubicBezTo>
                    <a:pt x="3147461" y="353728"/>
                    <a:pt x="3169118" y="364557"/>
                    <a:pt x="3216041" y="353728"/>
                  </a:cubicBezTo>
                  <a:cubicBezTo>
                    <a:pt x="3266574" y="342900"/>
                    <a:pt x="3284621" y="342900"/>
                    <a:pt x="3353201" y="295977"/>
                  </a:cubicBezTo>
                  <a:lnTo>
                    <a:pt x="3403734" y="245444"/>
                  </a:lnTo>
                  <a:lnTo>
                    <a:pt x="3472314" y="147988"/>
                  </a:lnTo>
                  <a:cubicBezTo>
                    <a:pt x="3472314" y="147988"/>
                    <a:pt x="3472314" y="147988"/>
                    <a:pt x="3483142" y="104675"/>
                  </a:cubicBezTo>
                  <a:cubicBezTo>
                    <a:pt x="3493971" y="61361"/>
                    <a:pt x="3483142" y="104675"/>
                    <a:pt x="3540894" y="39704"/>
                  </a:cubicBezTo>
                  <a:cubicBezTo>
                    <a:pt x="3540894" y="39704"/>
                    <a:pt x="3591426" y="50533"/>
                    <a:pt x="3678054" y="39704"/>
                  </a:cubicBezTo>
                  <a:cubicBezTo>
                    <a:pt x="3746634" y="32485"/>
                    <a:pt x="3750243" y="18047"/>
                    <a:pt x="376468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39000"/>
              </a:srgbClr>
            </a:solidFill>
            <a:ln w="360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14E21D1E-9CB6-46E5-A87D-7E9FA43B2073}"/>
                </a:ext>
              </a:extLst>
            </p:cNvPr>
            <p:cNvSpPr/>
            <p:nvPr/>
          </p:nvSpPr>
          <p:spPr>
            <a:xfrm>
              <a:off x="0" y="-4010"/>
              <a:ext cx="3616692" cy="2703495"/>
            </a:xfrm>
            <a:custGeom>
              <a:avLst/>
              <a:gdLst>
                <a:gd name="connsiteX0" fmla="*/ 0 w 3616692"/>
                <a:gd name="connsiteY0" fmla="*/ 0 h 2703495"/>
                <a:gd name="connsiteX1" fmla="*/ 0 w 3616692"/>
                <a:gd name="connsiteY1" fmla="*/ 2703496 h 2703495"/>
                <a:gd name="connsiteX2" fmla="*/ 79408 w 3616692"/>
                <a:gd name="connsiteY2" fmla="*/ 2537460 h 2703495"/>
                <a:gd name="connsiteX3" fmla="*/ 147988 w 3616692"/>
                <a:gd name="connsiteY3" fmla="*/ 2465271 h 2703495"/>
                <a:gd name="connsiteX4" fmla="*/ 198521 w 3616692"/>
                <a:gd name="connsiteY4" fmla="*/ 2349767 h 2703495"/>
                <a:gd name="connsiteX5" fmla="*/ 386214 w 3616692"/>
                <a:gd name="connsiteY5" fmla="*/ 2162075 h 2703495"/>
                <a:gd name="connsiteX6" fmla="*/ 545031 w 3616692"/>
                <a:gd name="connsiteY6" fmla="*/ 2162075 h 2703495"/>
                <a:gd name="connsiteX7" fmla="*/ 602782 w 3616692"/>
                <a:gd name="connsiteY7" fmla="*/ 2140418 h 2703495"/>
                <a:gd name="connsiteX8" fmla="*/ 671362 w 3616692"/>
                <a:gd name="connsiteY8" fmla="*/ 2104323 h 2703495"/>
                <a:gd name="connsiteX9" fmla="*/ 837398 w 3616692"/>
                <a:gd name="connsiteY9" fmla="*/ 2097104 h 2703495"/>
                <a:gd name="connsiteX10" fmla="*/ 916806 w 3616692"/>
                <a:gd name="connsiteY10" fmla="*/ 1949116 h 2703495"/>
                <a:gd name="connsiteX11" fmla="*/ 974558 w 3616692"/>
                <a:gd name="connsiteY11" fmla="*/ 1833613 h 2703495"/>
                <a:gd name="connsiteX12" fmla="*/ 1072014 w 3616692"/>
                <a:gd name="connsiteY12" fmla="*/ 1685624 h 2703495"/>
                <a:gd name="connsiteX13" fmla="*/ 1180298 w 3616692"/>
                <a:gd name="connsiteY13" fmla="*/ 1617044 h 2703495"/>
                <a:gd name="connsiteX14" fmla="*/ 1299411 w 3616692"/>
                <a:gd name="connsiteY14" fmla="*/ 1617044 h 2703495"/>
                <a:gd name="connsiteX15" fmla="*/ 1378819 w 3616692"/>
                <a:gd name="connsiteY15" fmla="*/ 1530417 h 2703495"/>
                <a:gd name="connsiteX16" fmla="*/ 1469056 w 3616692"/>
                <a:gd name="connsiteY16" fmla="*/ 1339115 h 2703495"/>
                <a:gd name="connsiteX17" fmla="*/ 1497932 w 3616692"/>
                <a:gd name="connsiteY17" fmla="*/ 1339115 h 2703495"/>
                <a:gd name="connsiteX18" fmla="*/ 1595387 w 3616692"/>
                <a:gd name="connsiteY18" fmla="*/ 1339115 h 2703495"/>
                <a:gd name="connsiteX19" fmla="*/ 1732547 w 3616692"/>
                <a:gd name="connsiteY19" fmla="*/ 1281363 h 2703495"/>
                <a:gd name="connsiteX20" fmla="*/ 1783080 w 3616692"/>
                <a:gd name="connsiteY20" fmla="*/ 1230830 h 2703495"/>
                <a:gd name="connsiteX21" fmla="*/ 1851660 w 3616692"/>
                <a:gd name="connsiteY21" fmla="*/ 1133375 h 2703495"/>
                <a:gd name="connsiteX22" fmla="*/ 1862488 w 3616692"/>
                <a:gd name="connsiteY22" fmla="*/ 1090061 h 2703495"/>
                <a:gd name="connsiteX23" fmla="*/ 1920240 w 3616692"/>
                <a:gd name="connsiteY23" fmla="*/ 1025090 h 2703495"/>
                <a:gd name="connsiteX24" fmla="*/ 2057400 w 3616692"/>
                <a:gd name="connsiteY24" fmla="*/ 1025090 h 2703495"/>
                <a:gd name="connsiteX25" fmla="*/ 2165684 w 3616692"/>
                <a:gd name="connsiteY25" fmla="*/ 963729 h 2703495"/>
                <a:gd name="connsiteX26" fmla="*/ 2216217 w 3616692"/>
                <a:gd name="connsiteY26" fmla="*/ 960120 h 2703495"/>
                <a:gd name="connsiteX27" fmla="*/ 2266750 w 3616692"/>
                <a:gd name="connsiteY27" fmla="*/ 869883 h 2703495"/>
                <a:gd name="connsiteX28" fmla="*/ 2266750 w 3616692"/>
                <a:gd name="connsiteY28" fmla="*/ 819351 h 2703495"/>
                <a:gd name="connsiteX29" fmla="*/ 2356987 w 3616692"/>
                <a:gd name="connsiteY29" fmla="*/ 721895 h 2703495"/>
                <a:gd name="connsiteX30" fmla="*/ 2396691 w 3616692"/>
                <a:gd name="connsiteY30" fmla="*/ 750770 h 2703495"/>
                <a:gd name="connsiteX31" fmla="*/ 2555508 w 3616692"/>
                <a:gd name="connsiteY31" fmla="*/ 664143 h 2703495"/>
                <a:gd name="connsiteX32" fmla="*/ 2645744 w 3616692"/>
                <a:gd name="connsiteY32" fmla="*/ 664143 h 2703495"/>
                <a:gd name="connsiteX33" fmla="*/ 2685449 w 3616692"/>
                <a:gd name="connsiteY33" fmla="*/ 613611 h 2703495"/>
                <a:gd name="connsiteX34" fmla="*/ 2743200 w 3616692"/>
                <a:gd name="connsiteY34" fmla="*/ 519764 h 2703495"/>
                <a:gd name="connsiteX35" fmla="*/ 2822608 w 3616692"/>
                <a:gd name="connsiteY35" fmla="*/ 425918 h 2703495"/>
                <a:gd name="connsiteX36" fmla="*/ 2959769 w 3616692"/>
                <a:gd name="connsiteY36" fmla="*/ 357338 h 2703495"/>
                <a:gd name="connsiteX37" fmla="*/ 3028349 w 3616692"/>
                <a:gd name="connsiteY37" fmla="*/ 357338 h 2703495"/>
                <a:gd name="connsiteX38" fmla="*/ 3154680 w 3616692"/>
                <a:gd name="connsiteY38" fmla="*/ 317634 h 2703495"/>
                <a:gd name="connsiteX39" fmla="*/ 3194384 w 3616692"/>
                <a:gd name="connsiteY39" fmla="*/ 259882 h 2703495"/>
                <a:gd name="connsiteX40" fmla="*/ 3262964 w 3616692"/>
                <a:gd name="connsiteY40" fmla="*/ 151598 h 2703495"/>
                <a:gd name="connsiteX41" fmla="*/ 3313497 w 3616692"/>
                <a:gd name="connsiteY41" fmla="*/ 151598 h 2703495"/>
                <a:gd name="connsiteX42" fmla="*/ 3432610 w 3616692"/>
                <a:gd name="connsiteY42" fmla="*/ 111894 h 2703495"/>
                <a:gd name="connsiteX43" fmla="*/ 3490361 w 3616692"/>
                <a:gd name="connsiteY43" fmla="*/ 7219 h 2703495"/>
                <a:gd name="connsiteX44" fmla="*/ 3587817 w 3616692"/>
                <a:gd name="connsiteY44" fmla="*/ 7219 h 2703495"/>
                <a:gd name="connsiteX45" fmla="*/ 3616693 w 3616692"/>
                <a:gd name="connsiteY45" fmla="*/ 0 h 2703495"/>
                <a:gd name="connsiteX46" fmla="*/ 0 w 3616692"/>
                <a:gd name="connsiteY46" fmla="*/ 0 h 2703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616692" h="2703495">
                  <a:moveTo>
                    <a:pt x="0" y="0"/>
                  </a:moveTo>
                  <a:lnTo>
                    <a:pt x="0" y="2703496"/>
                  </a:lnTo>
                  <a:cubicBezTo>
                    <a:pt x="21657" y="2663792"/>
                    <a:pt x="54142" y="2595212"/>
                    <a:pt x="79408" y="2537460"/>
                  </a:cubicBezTo>
                  <a:cubicBezTo>
                    <a:pt x="108284" y="2476099"/>
                    <a:pt x="108284" y="2533850"/>
                    <a:pt x="147988" y="2465271"/>
                  </a:cubicBezTo>
                  <a:cubicBezTo>
                    <a:pt x="187693" y="2396690"/>
                    <a:pt x="187693" y="2407519"/>
                    <a:pt x="198521" y="2349767"/>
                  </a:cubicBezTo>
                  <a:cubicBezTo>
                    <a:pt x="209349" y="2292016"/>
                    <a:pt x="306805" y="2270359"/>
                    <a:pt x="386214" y="2162075"/>
                  </a:cubicBezTo>
                  <a:cubicBezTo>
                    <a:pt x="465622" y="2053790"/>
                    <a:pt x="465622" y="2180122"/>
                    <a:pt x="545031" y="2162075"/>
                  </a:cubicBezTo>
                  <a:cubicBezTo>
                    <a:pt x="624439" y="2144027"/>
                    <a:pt x="602782" y="2140418"/>
                    <a:pt x="602782" y="2140418"/>
                  </a:cubicBezTo>
                  <a:cubicBezTo>
                    <a:pt x="602782" y="2140418"/>
                    <a:pt x="602782" y="2140418"/>
                    <a:pt x="671362" y="2104323"/>
                  </a:cubicBezTo>
                  <a:cubicBezTo>
                    <a:pt x="739942" y="2068228"/>
                    <a:pt x="837398" y="2097104"/>
                    <a:pt x="837398" y="2097104"/>
                  </a:cubicBezTo>
                  <a:cubicBezTo>
                    <a:pt x="837398" y="2097104"/>
                    <a:pt x="887931" y="1981601"/>
                    <a:pt x="916806" y="1949116"/>
                  </a:cubicBezTo>
                  <a:cubicBezTo>
                    <a:pt x="945682" y="1916630"/>
                    <a:pt x="956511" y="1862488"/>
                    <a:pt x="974558" y="1833613"/>
                  </a:cubicBezTo>
                  <a:cubicBezTo>
                    <a:pt x="992605" y="1804737"/>
                    <a:pt x="1025091" y="1736157"/>
                    <a:pt x="1072014" y="1685624"/>
                  </a:cubicBezTo>
                  <a:cubicBezTo>
                    <a:pt x="1072014" y="1685624"/>
                    <a:pt x="1129765" y="1667577"/>
                    <a:pt x="1180298" y="1617044"/>
                  </a:cubicBezTo>
                  <a:cubicBezTo>
                    <a:pt x="1230831" y="1566512"/>
                    <a:pt x="1299411" y="1617044"/>
                    <a:pt x="1299411" y="1617044"/>
                  </a:cubicBezTo>
                  <a:lnTo>
                    <a:pt x="1378819" y="1530417"/>
                  </a:lnTo>
                  <a:lnTo>
                    <a:pt x="1469056" y="1339115"/>
                  </a:lnTo>
                  <a:cubicBezTo>
                    <a:pt x="1469056" y="1339115"/>
                    <a:pt x="1469056" y="1339115"/>
                    <a:pt x="1497932" y="1339115"/>
                  </a:cubicBezTo>
                  <a:cubicBezTo>
                    <a:pt x="1526807" y="1339115"/>
                    <a:pt x="1548464" y="1349943"/>
                    <a:pt x="1595387" y="1339115"/>
                  </a:cubicBezTo>
                  <a:cubicBezTo>
                    <a:pt x="1645920" y="1328286"/>
                    <a:pt x="1663967" y="1328286"/>
                    <a:pt x="1732547" y="1281363"/>
                  </a:cubicBezTo>
                  <a:lnTo>
                    <a:pt x="1783080" y="1230830"/>
                  </a:lnTo>
                  <a:lnTo>
                    <a:pt x="1851660" y="1133375"/>
                  </a:lnTo>
                  <a:cubicBezTo>
                    <a:pt x="1851660" y="1133375"/>
                    <a:pt x="1851660" y="1133375"/>
                    <a:pt x="1862488" y="1090061"/>
                  </a:cubicBezTo>
                  <a:cubicBezTo>
                    <a:pt x="1873317" y="1046747"/>
                    <a:pt x="1862488" y="1090061"/>
                    <a:pt x="1920240" y="1025090"/>
                  </a:cubicBezTo>
                  <a:cubicBezTo>
                    <a:pt x="1920240" y="1025090"/>
                    <a:pt x="1970773" y="1035919"/>
                    <a:pt x="2057400" y="1025090"/>
                  </a:cubicBezTo>
                  <a:cubicBezTo>
                    <a:pt x="2147637" y="1014262"/>
                    <a:pt x="2125980" y="996215"/>
                    <a:pt x="2165684" y="963729"/>
                  </a:cubicBezTo>
                  <a:cubicBezTo>
                    <a:pt x="2205388" y="931244"/>
                    <a:pt x="2216217" y="960120"/>
                    <a:pt x="2216217" y="960120"/>
                  </a:cubicBezTo>
                  <a:lnTo>
                    <a:pt x="2266750" y="869883"/>
                  </a:lnTo>
                  <a:lnTo>
                    <a:pt x="2266750" y="819351"/>
                  </a:lnTo>
                  <a:lnTo>
                    <a:pt x="2356987" y="721895"/>
                  </a:lnTo>
                  <a:cubicBezTo>
                    <a:pt x="2356987" y="721895"/>
                    <a:pt x="2356987" y="721895"/>
                    <a:pt x="2396691" y="750770"/>
                  </a:cubicBezTo>
                  <a:cubicBezTo>
                    <a:pt x="2436395" y="779646"/>
                    <a:pt x="2515803" y="693019"/>
                    <a:pt x="2555508" y="664143"/>
                  </a:cubicBezTo>
                  <a:cubicBezTo>
                    <a:pt x="2595212" y="635267"/>
                    <a:pt x="2613259" y="674972"/>
                    <a:pt x="2645744" y="664143"/>
                  </a:cubicBezTo>
                  <a:cubicBezTo>
                    <a:pt x="2674620" y="653315"/>
                    <a:pt x="2685449" y="613611"/>
                    <a:pt x="2685449" y="613611"/>
                  </a:cubicBezTo>
                  <a:cubicBezTo>
                    <a:pt x="2685449" y="613611"/>
                    <a:pt x="2714324" y="573906"/>
                    <a:pt x="2743200" y="519764"/>
                  </a:cubicBezTo>
                  <a:cubicBezTo>
                    <a:pt x="2772076" y="465622"/>
                    <a:pt x="2793733" y="516155"/>
                    <a:pt x="2822608" y="425918"/>
                  </a:cubicBezTo>
                  <a:lnTo>
                    <a:pt x="2959769" y="357338"/>
                  </a:lnTo>
                  <a:cubicBezTo>
                    <a:pt x="2959769" y="357338"/>
                    <a:pt x="2999473" y="368166"/>
                    <a:pt x="3028349" y="357338"/>
                  </a:cubicBezTo>
                  <a:cubicBezTo>
                    <a:pt x="3057224" y="346509"/>
                    <a:pt x="3096929" y="346509"/>
                    <a:pt x="3154680" y="317634"/>
                  </a:cubicBezTo>
                  <a:lnTo>
                    <a:pt x="3194384" y="259882"/>
                  </a:lnTo>
                  <a:lnTo>
                    <a:pt x="3262964" y="151598"/>
                  </a:lnTo>
                  <a:lnTo>
                    <a:pt x="3313497" y="151598"/>
                  </a:lnTo>
                  <a:lnTo>
                    <a:pt x="3432610" y="111894"/>
                  </a:lnTo>
                  <a:lnTo>
                    <a:pt x="3490361" y="7219"/>
                  </a:lnTo>
                  <a:cubicBezTo>
                    <a:pt x="3490361" y="7219"/>
                    <a:pt x="3540894" y="10828"/>
                    <a:pt x="3587817" y="7219"/>
                  </a:cubicBezTo>
                  <a:cubicBezTo>
                    <a:pt x="3598645" y="7219"/>
                    <a:pt x="3605864" y="3609"/>
                    <a:pt x="361669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AD1C8"/>
            </a:solidFill>
            <a:ln w="360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4E88A398-45FD-4AC4-93B3-5071D94985A2}"/>
                </a:ext>
              </a:extLst>
            </p:cNvPr>
            <p:cNvSpPr/>
            <p:nvPr/>
          </p:nvSpPr>
          <p:spPr>
            <a:xfrm>
              <a:off x="0" y="-11228"/>
              <a:ext cx="2938111" cy="2133198"/>
            </a:xfrm>
            <a:custGeom>
              <a:avLst/>
              <a:gdLst>
                <a:gd name="connsiteX0" fmla="*/ 0 w 2938111"/>
                <a:gd name="connsiteY0" fmla="*/ 7219 h 2133198"/>
                <a:gd name="connsiteX1" fmla="*/ 0 w 2938111"/>
                <a:gd name="connsiteY1" fmla="*/ 2133199 h 2133198"/>
                <a:gd name="connsiteX2" fmla="*/ 32485 w 2938111"/>
                <a:gd name="connsiteY2" fmla="*/ 2122370 h 2133198"/>
                <a:gd name="connsiteX3" fmla="*/ 129941 w 2938111"/>
                <a:gd name="connsiteY3" fmla="*/ 2122370 h 2133198"/>
                <a:gd name="connsiteX4" fmla="*/ 187693 w 2938111"/>
                <a:gd name="connsiteY4" fmla="*/ 2122370 h 2133198"/>
                <a:gd name="connsiteX5" fmla="*/ 375385 w 2938111"/>
                <a:gd name="connsiteY5" fmla="*/ 2097104 h 2133198"/>
                <a:gd name="connsiteX6" fmla="*/ 494498 w 2938111"/>
                <a:gd name="connsiteY6" fmla="*/ 2107933 h 2133198"/>
                <a:gd name="connsiteX7" fmla="*/ 563078 w 2938111"/>
                <a:gd name="connsiteY7" fmla="*/ 2118761 h 2133198"/>
                <a:gd name="connsiteX8" fmla="*/ 689410 w 2938111"/>
                <a:gd name="connsiteY8" fmla="*/ 2107933 h 2133198"/>
                <a:gd name="connsiteX9" fmla="*/ 757990 w 2938111"/>
                <a:gd name="connsiteY9" fmla="*/ 2057400 h 2133198"/>
                <a:gd name="connsiteX10" fmla="*/ 837398 w 2938111"/>
                <a:gd name="connsiteY10" fmla="*/ 2028524 h 2133198"/>
                <a:gd name="connsiteX11" fmla="*/ 905978 w 2938111"/>
                <a:gd name="connsiteY11" fmla="*/ 1974382 h 2133198"/>
                <a:gd name="connsiteX12" fmla="*/ 963730 w 2938111"/>
                <a:gd name="connsiteY12" fmla="*/ 1721719 h 2133198"/>
                <a:gd name="connsiteX13" fmla="*/ 992605 w 2938111"/>
                <a:gd name="connsiteY13" fmla="*/ 1663967 h 2133198"/>
                <a:gd name="connsiteX14" fmla="*/ 1043138 w 2938111"/>
                <a:gd name="connsiteY14" fmla="*/ 1573731 h 2133198"/>
                <a:gd name="connsiteX15" fmla="*/ 1072014 w 2938111"/>
                <a:gd name="connsiteY15" fmla="*/ 1534026 h 2133198"/>
                <a:gd name="connsiteX16" fmla="*/ 1230831 w 2938111"/>
                <a:gd name="connsiteY16" fmla="*/ 1414914 h 2133198"/>
                <a:gd name="connsiteX17" fmla="*/ 1281363 w 2938111"/>
                <a:gd name="connsiteY17" fmla="*/ 1364381 h 2133198"/>
                <a:gd name="connsiteX18" fmla="*/ 1331896 w 2938111"/>
                <a:gd name="connsiteY18" fmla="*/ 1295801 h 2133198"/>
                <a:gd name="connsiteX19" fmla="*/ 1349943 w 2938111"/>
                <a:gd name="connsiteY19" fmla="*/ 1266925 h 2133198"/>
                <a:gd name="connsiteX20" fmla="*/ 1400476 w 2938111"/>
                <a:gd name="connsiteY20" fmla="*/ 1198345 h 2133198"/>
                <a:gd name="connsiteX21" fmla="*/ 1497932 w 2938111"/>
                <a:gd name="connsiteY21" fmla="*/ 1122546 h 2133198"/>
                <a:gd name="connsiteX22" fmla="*/ 1577340 w 2938111"/>
                <a:gd name="connsiteY22" fmla="*/ 1122546 h 2133198"/>
                <a:gd name="connsiteX23" fmla="*/ 1714500 w 2938111"/>
                <a:gd name="connsiteY23" fmla="*/ 1122546 h 2133198"/>
                <a:gd name="connsiteX24" fmla="*/ 1804737 w 2938111"/>
                <a:gd name="connsiteY24" fmla="*/ 1122546 h 2133198"/>
                <a:gd name="connsiteX25" fmla="*/ 1873317 w 2938111"/>
                <a:gd name="connsiteY25" fmla="*/ 1014262 h 2133198"/>
                <a:gd name="connsiteX26" fmla="*/ 1963554 w 2938111"/>
                <a:gd name="connsiteY26" fmla="*/ 830179 h 2133198"/>
                <a:gd name="connsiteX27" fmla="*/ 2032134 w 2938111"/>
                <a:gd name="connsiteY27" fmla="*/ 754380 h 2133198"/>
                <a:gd name="connsiteX28" fmla="*/ 2082666 w 2938111"/>
                <a:gd name="connsiteY28" fmla="*/ 638877 h 2133198"/>
                <a:gd name="connsiteX29" fmla="*/ 2270359 w 2938111"/>
                <a:gd name="connsiteY29" fmla="*/ 451184 h 2133198"/>
                <a:gd name="connsiteX30" fmla="*/ 2429176 w 2938111"/>
                <a:gd name="connsiteY30" fmla="*/ 451184 h 2133198"/>
                <a:gd name="connsiteX31" fmla="*/ 2486928 w 2938111"/>
                <a:gd name="connsiteY31" fmla="*/ 429527 h 2133198"/>
                <a:gd name="connsiteX32" fmla="*/ 2555508 w 2938111"/>
                <a:gd name="connsiteY32" fmla="*/ 393433 h 2133198"/>
                <a:gd name="connsiteX33" fmla="*/ 2721543 w 2938111"/>
                <a:gd name="connsiteY33" fmla="*/ 386214 h 2133198"/>
                <a:gd name="connsiteX34" fmla="*/ 2800952 w 2938111"/>
                <a:gd name="connsiteY34" fmla="*/ 238225 h 2133198"/>
                <a:gd name="connsiteX35" fmla="*/ 2858703 w 2938111"/>
                <a:gd name="connsiteY35" fmla="*/ 122722 h 2133198"/>
                <a:gd name="connsiteX36" fmla="*/ 2938112 w 2938111"/>
                <a:gd name="connsiteY36" fmla="*/ 0 h 2133198"/>
                <a:gd name="connsiteX37" fmla="*/ 0 w 2938111"/>
                <a:gd name="connsiteY37" fmla="*/ 0 h 2133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938111" h="2133198">
                  <a:moveTo>
                    <a:pt x="0" y="7219"/>
                  </a:moveTo>
                  <a:lnTo>
                    <a:pt x="0" y="2133199"/>
                  </a:lnTo>
                  <a:cubicBezTo>
                    <a:pt x="10828" y="2129589"/>
                    <a:pt x="18047" y="2125980"/>
                    <a:pt x="32485" y="2122370"/>
                  </a:cubicBezTo>
                  <a:cubicBezTo>
                    <a:pt x="129941" y="2086276"/>
                    <a:pt x="101065" y="2147637"/>
                    <a:pt x="129941" y="2122370"/>
                  </a:cubicBezTo>
                  <a:cubicBezTo>
                    <a:pt x="158817" y="2097104"/>
                    <a:pt x="187693" y="2122370"/>
                    <a:pt x="187693" y="2122370"/>
                  </a:cubicBezTo>
                  <a:cubicBezTo>
                    <a:pt x="187693" y="2122370"/>
                    <a:pt x="245444" y="2107933"/>
                    <a:pt x="375385" y="2097104"/>
                  </a:cubicBezTo>
                  <a:cubicBezTo>
                    <a:pt x="501717" y="2086276"/>
                    <a:pt x="375385" y="2097104"/>
                    <a:pt x="494498" y="2107933"/>
                  </a:cubicBezTo>
                  <a:cubicBezTo>
                    <a:pt x="613611" y="2118761"/>
                    <a:pt x="494498" y="2107933"/>
                    <a:pt x="563078" y="2118761"/>
                  </a:cubicBezTo>
                  <a:cubicBezTo>
                    <a:pt x="631658" y="2129589"/>
                    <a:pt x="563078" y="2118761"/>
                    <a:pt x="689410" y="2107933"/>
                  </a:cubicBezTo>
                  <a:cubicBezTo>
                    <a:pt x="815741" y="2097104"/>
                    <a:pt x="689410" y="2107933"/>
                    <a:pt x="757990" y="2057400"/>
                  </a:cubicBezTo>
                  <a:cubicBezTo>
                    <a:pt x="826569" y="2006867"/>
                    <a:pt x="757990" y="2057400"/>
                    <a:pt x="837398" y="2028524"/>
                  </a:cubicBezTo>
                  <a:cubicBezTo>
                    <a:pt x="916806" y="1999648"/>
                    <a:pt x="905978" y="1974382"/>
                    <a:pt x="905978" y="1974382"/>
                  </a:cubicBezTo>
                  <a:lnTo>
                    <a:pt x="963730" y="1721719"/>
                  </a:lnTo>
                  <a:cubicBezTo>
                    <a:pt x="963730" y="1721719"/>
                    <a:pt x="963730" y="1721719"/>
                    <a:pt x="992605" y="1663967"/>
                  </a:cubicBezTo>
                  <a:cubicBezTo>
                    <a:pt x="1021481" y="1606216"/>
                    <a:pt x="992605" y="1663967"/>
                    <a:pt x="1043138" y="1573731"/>
                  </a:cubicBezTo>
                  <a:cubicBezTo>
                    <a:pt x="1093671" y="1483494"/>
                    <a:pt x="1043138" y="1573731"/>
                    <a:pt x="1072014" y="1534026"/>
                  </a:cubicBezTo>
                  <a:cubicBezTo>
                    <a:pt x="1100890" y="1494322"/>
                    <a:pt x="1180298" y="1436570"/>
                    <a:pt x="1230831" y="1414914"/>
                  </a:cubicBezTo>
                  <a:cubicBezTo>
                    <a:pt x="1281363" y="1396866"/>
                    <a:pt x="1230831" y="1414914"/>
                    <a:pt x="1281363" y="1364381"/>
                  </a:cubicBezTo>
                  <a:cubicBezTo>
                    <a:pt x="1331896" y="1313848"/>
                    <a:pt x="1281363" y="1364381"/>
                    <a:pt x="1331896" y="1295801"/>
                  </a:cubicBezTo>
                  <a:cubicBezTo>
                    <a:pt x="1382428" y="1227221"/>
                    <a:pt x="1331896" y="1295801"/>
                    <a:pt x="1349943" y="1266925"/>
                  </a:cubicBezTo>
                  <a:cubicBezTo>
                    <a:pt x="1367991" y="1238049"/>
                    <a:pt x="1400476" y="1198345"/>
                    <a:pt x="1400476" y="1198345"/>
                  </a:cubicBezTo>
                  <a:cubicBezTo>
                    <a:pt x="1400476" y="1198345"/>
                    <a:pt x="1458227" y="1158641"/>
                    <a:pt x="1497932" y="1122546"/>
                  </a:cubicBezTo>
                  <a:cubicBezTo>
                    <a:pt x="1537636" y="1086452"/>
                    <a:pt x="1548464" y="1129765"/>
                    <a:pt x="1577340" y="1122546"/>
                  </a:cubicBezTo>
                  <a:cubicBezTo>
                    <a:pt x="1606216" y="1115327"/>
                    <a:pt x="1645920" y="1118937"/>
                    <a:pt x="1714500" y="1122546"/>
                  </a:cubicBezTo>
                  <a:cubicBezTo>
                    <a:pt x="1783080" y="1122546"/>
                    <a:pt x="1804737" y="1122546"/>
                    <a:pt x="1804737" y="1122546"/>
                  </a:cubicBezTo>
                  <a:cubicBezTo>
                    <a:pt x="1804737" y="1122546"/>
                    <a:pt x="1855270" y="1043138"/>
                    <a:pt x="1873317" y="1014262"/>
                  </a:cubicBezTo>
                  <a:cubicBezTo>
                    <a:pt x="1891364" y="985386"/>
                    <a:pt x="1931068" y="895149"/>
                    <a:pt x="1963554" y="830179"/>
                  </a:cubicBezTo>
                  <a:cubicBezTo>
                    <a:pt x="1992430" y="765208"/>
                    <a:pt x="1992430" y="826569"/>
                    <a:pt x="2032134" y="754380"/>
                  </a:cubicBezTo>
                  <a:cubicBezTo>
                    <a:pt x="2071838" y="685800"/>
                    <a:pt x="2071838" y="696628"/>
                    <a:pt x="2082666" y="638877"/>
                  </a:cubicBezTo>
                  <a:cubicBezTo>
                    <a:pt x="2093495" y="581125"/>
                    <a:pt x="2190951" y="559468"/>
                    <a:pt x="2270359" y="451184"/>
                  </a:cubicBezTo>
                  <a:cubicBezTo>
                    <a:pt x="2349767" y="342900"/>
                    <a:pt x="2349767" y="469232"/>
                    <a:pt x="2429176" y="451184"/>
                  </a:cubicBezTo>
                  <a:cubicBezTo>
                    <a:pt x="2508584" y="433137"/>
                    <a:pt x="2486928" y="429527"/>
                    <a:pt x="2486928" y="429527"/>
                  </a:cubicBezTo>
                  <a:cubicBezTo>
                    <a:pt x="2486928" y="429527"/>
                    <a:pt x="2486928" y="429527"/>
                    <a:pt x="2555508" y="393433"/>
                  </a:cubicBezTo>
                  <a:cubicBezTo>
                    <a:pt x="2624087" y="357338"/>
                    <a:pt x="2721543" y="386214"/>
                    <a:pt x="2721543" y="386214"/>
                  </a:cubicBezTo>
                  <a:cubicBezTo>
                    <a:pt x="2721543" y="386214"/>
                    <a:pt x="2772076" y="270711"/>
                    <a:pt x="2800952" y="238225"/>
                  </a:cubicBezTo>
                  <a:cubicBezTo>
                    <a:pt x="2829828" y="205740"/>
                    <a:pt x="2840656" y="151598"/>
                    <a:pt x="2858703" y="122722"/>
                  </a:cubicBezTo>
                  <a:cubicBezTo>
                    <a:pt x="2876751" y="97456"/>
                    <a:pt x="2898408" y="43314"/>
                    <a:pt x="293811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360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FB8876CB-5EBD-4667-A7C0-F7A1E70D35A5}"/>
              </a:ext>
            </a:extLst>
          </p:cNvPr>
          <p:cNvSpPr txBox="1"/>
          <p:nvPr/>
        </p:nvSpPr>
        <p:spPr>
          <a:xfrm>
            <a:off x="2021633" y="6908287"/>
            <a:ext cx="4135327" cy="1008047"/>
          </a:xfrm>
          <a:prstGeom prst="rect">
            <a:avLst/>
          </a:prstGeom>
          <a:noFill/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6000" dirty="0">
                <a:solidFill>
                  <a:schemeClr val="accent2"/>
                </a:solidFill>
                <a:effectLst>
                  <a:outerShdw blurRad="50800" dist="38100" dir="5400000" algn="t" rotWithShape="0">
                    <a:prstClr val="black">
                      <a:alpha val="25000"/>
                    </a:prstClr>
                  </a:outerShdw>
                </a:effectLst>
                <a:latin typeface="Montserrat Black" panose="00000A00000000000000" pitchFamily="2" charset="0"/>
                <a:cs typeface="Arial"/>
                <a:sym typeface="Arial"/>
                <a:rtl val="0"/>
              </a:rPr>
              <a:t>SIMPLE</a:t>
            </a:r>
            <a:endParaRPr lang="en-US" sz="6000" spc="0" baseline="0" dirty="0">
              <a:solidFill>
                <a:schemeClr val="accent2"/>
              </a:solidFill>
              <a:effectLst>
                <a:outerShdw blurRad="50800" dist="38100" dir="5400000" algn="t" rotWithShape="0">
                  <a:prstClr val="black">
                    <a:alpha val="25000"/>
                  </a:prstClr>
                </a:outerShdw>
              </a:effectLst>
              <a:latin typeface="Montserrat Black" panose="00000A00000000000000" pitchFamily="2" charset="0"/>
              <a:cs typeface="Arial"/>
              <a:sym typeface="Arial"/>
              <a:rtl val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71574BE-2746-485F-B393-FDC28CCABC38}"/>
              </a:ext>
            </a:extLst>
          </p:cNvPr>
          <p:cNvSpPr txBox="1"/>
          <p:nvPr/>
        </p:nvSpPr>
        <p:spPr>
          <a:xfrm>
            <a:off x="2437591" y="7667266"/>
            <a:ext cx="3719369" cy="595106"/>
          </a:xfrm>
          <a:prstGeom prst="rect">
            <a:avLst/>
          </a:prstGeom>
          <a:noFill/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800" spc="1000" dirty="0">
                <a:ln w="19050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  <a:cs typeface="Arial"/>
                <a:sym typeface="Arial"/>
                <a:rtl val="0"/>
              </a:rPr>
              <a:t>TO USE.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9501FFF-3EB8-4D39-ABBF-40347AC51135}"/>
              </a:ext>
            </a:extLst>
          </p:cNvPr>
          <p:cNvSpPr txBox="1"/>
          <p:nvPr/>
        </p:nvSpPr>
        <p:spPr>
          <a:xfrm>
            <a:off x="1097280" y="8184694"/>
            <a:ext cx="50596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consectetuer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, sed diam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nonummy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nibh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euismod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tincidunt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ut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laoreet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dolore magna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aliquam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erat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volutpat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. </a:t>
            </a:r>
          </a:p>
        </p:txBody>
      </p:sp>
      <p:sp>
        <p:nvSpPr>
          <p:cNvPr id="46" name="Isosceles Triangle 45">
            <a:extLst>
              <a:ext uri="{FF2B5EF4-FFF2-40B4-BE49-F238E27FC236}">
                <a16:creationId xmlns:a16="http://schemas.microsoft.com/office/drawing/2014/main" id="{FE3D6C05-A4ED-42B5-86CC-0DE00E5ACB45}"/>
              </a:ext>
            </a:extLst>
          </p:cNvPr>
          <p:cNvSpPr/>
          <p:nvPr/>
        </p:nvSpPr>
        <p:spPr>
          <a:xfrm>
            <a:off x="3310606" y="10500426"/>
            <a:ext cx="236785" cy="204125"/>
          </a:xfrm>
          <a:prstGeom prst="triangle">
            <a:avLst/>
          </a:prstGeom>
          <a:solidFill>
            <a:schemeClr val="bg1"/>
          </a:solidFill>
          <a:ln>
            <a:noFill/>
          </a:ln>
          <a:effectLst>
            <a:outerShdw blurRad="25400" dist="254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7" name="Isosceles Triangle 46">
            <a:extLst>
              <a:ext uri="{FF2B5EF4-FFF2-40B4-BE49-F238E27FC236}">
                <a16:creationId xmlns:a16="http://schemas.microsoft.com/office/drawing/2014/main" id="{2CDA9A3E-8EBC-4609-9593-20E358C87E1B}"/>
              </a:ext>
            </a:extLst>
          </p:cNvPr>
          <p:cNvSpPr/>
          <p:nvPr/>
        </p:nvSpPr>
        <p:spPr>
          <a:xfrm>
            <a:off x="3310606" y="10617565"/>
            <a:ext cx="236785" cy="204125"/>
          </a:xfrm>
          <a:prstGeom prst="triangle">
            <a:avLst/>
          </a:prstGeom>
          <a:solidFill>
            <a:schemeClr val="bg1"/>
          </a:solidFill>
          <a:ln>
            <a:noFill/>
          </a:ln>
          <a:effectLst>
            <a:outerShdw blurRad="25400" dist="254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B035977-647D-46F8-A152-515C526A4604}"/>
              </a:ext>
            </a:extLst>
          </p:cNvPr>
          <p:cNvSpPr txBox="1"/>
          <p:nvPr/>
        </p:nvSpPr>
        <p:spPr>
          <a:xfrm>
            <a:off x="2578446" y="10821690"/>
            <a:ext cx="17011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Swipe up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23068F2-F797-412D-BE9F-568C40370EEF}"/>
              </a:ext>
            </a:extLst>
          </p:cNvPr>
          <p:cNvSpPr txBox="1"/>
          <p:nvPr/>
        </p:nvSpPr>
        <p:spPr>
          <a:xfrm>
            <a:off x="1840781" y="1293632"/>
            <a:ext cx="2977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CB7B5FD-6967-479D-96B0-9F22343A2A9B}"/>
              </a:ext>
            </a:extLst>
          </p:cNvPr>
          <p:cNvSpPr txBox="1"/>
          <p:nvPr/>
        </p:nvSpPr>
        <p:spPr>
          <a:xfrm>
            <a:off x="1976883" y="1034254"/>
            <a:ext cx="2705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6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</a:t>
            </a: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D2954661-C977-4891-8F6E-081CE8A33453}"/>
              </a:ext>
            </a:extLst>
          </p:cNvPr>
          <p:cNvSpPr/>
          <p:nvPr/>
        </p:nvSpPr>
        <p:spPr>
          <a:xfrm>
            <a:off x="5780652" y="2282059"/>
            <a:ext cx="82298" cy="1782359"/>
          </a:xfrm>
          <a:custGeom>
            <a:avLst/>
            <a:gdLst>
              <a:gd name="connsiteX0" fmla="*/ 41150 w 82298"/>
              <a:gd name="connsiteY0" fmla="*/ 1700062 h 1782359"/>
              <a:gd name="connsiteX1" fmla="*/ 82298 w 82298"/>
              <a:gd name="connsiteY1" fmla="*/ 1741210 h 1782359"/>
              <a:gd name="connsiteX2" fmla="*/ 41150 w 82298"/>
              <a:gd name="connsiteY2" fmla="*/ 1782359 h 1782359"/>
              <a:gd name="connsiteX3" fmla="*/ 0 w 82298"/>
              <a:gd name="connsiteY3" fmla="*/ 1741210 h 1782359"/>
              <a:gd name="connsiteX4" fmla="*/ 41150 w 82298"/>
              <a:gd name="connsiteY4" fmla="*/ 1700062 h 1782359"/>
              <a:gd name="connsiteX5" fmla="*/ 41150 w 82298"/>
              <a:gd name="connsiteY5" fmla="*/ 1418523 h 1782359"/>
              <a:gd name="connsiteX6" fmla="*/ 82298 w 82298"/>
              <a:gd name="connsiteY6" fmla="*/ 1459671 h 1782359"/>
              <a:gd name="connsiteX7" fmla="*/ 41150 w 82298"/>
              <a:gd name="connsiteY7" fmla="*/ 1500820 h 1782359"/>
              <a:gd name="connsiteX8" fmla="*/ 0 w 82298"/>
              <a:gd name="connsiteY8" fmla="*/ 1459671 h 1782359"/>
              <a:gd name="connsiteX9" fmla="*/ 41150 w 82298"/>
              <a:gd name="connsiteY9" fmla="*/ 1418523 h 1782359"/>
              <a:gd name="connsiteX10" fmla="*/ 41150 w 82298"/>
              <a:gd name="connsiteY10" fmla="*/ 1133375 h 1782359"/>
              <a:gd name="connsiteX11" fmla="*/ 82298 w 82298"/>
              <a:gd name="connsiteY11" fmla="*/ 1174523 h 1782359"/>
              <a:gd name="connsiteX12" fmla="*/ 41150 w 82298"/>
              <a:gd name="connsiteY12" fmla="*/ 1215671 h 1782359"/>
              <a:gd name="connsiteX13" fmla="*/ 0 w 82298"/>
              <a:gd name="connsiteY13" fmla="*/ 1174523 h 1782359"/>
              <a:gd name="connsiteX14" fmla="*/ 41150 w 82298"/>
              <a:gd name="connsiteY14" fmla="*/ 1133375 h 1782359"/>
              <a:gd name="connsiteX15" fmla="*/ 41150 w 82298"/>
              <a:gd name="connsiteY15" fmla="*/ 851836 h 1782359"/>
              <a:gd name="connsiteX16" fmla="*/ 82298 w 82298"/>
              <a:gd name="connsiteY16" fmla="*/ 892984 h 1782359"/>
              <a:gd name="connsiteX17" fmla="*/ 41150 w 82298"/>
              <a:gd name="connsiteY17" fmla="*/ 934133 h 1782359"/>
              <a:gd name="connsiteX18" fmla="*/ 0 w 82298"/>
              <a:gd name="connsiteY18" fmla="*/ 892984 h 1782359"/>
              <a:gd name="connsiteX19" fmla="*/ 41150 w 82298"/>
              <a:gd name="connsiteY19" fmla="*/ 851836 h 1782359"/>
              <a:gd name="connsiteX20" fmla="*/ 41150 w 82298"/>
              <a:gd name="connsiteY20" fmla="*/ 570297 h 1782359"/>
              <a:gd name="connsiteX21" fmla="*/ 82298 w 82298"/>
              <a:gd name="connsiteY21" fmla="*/ 611445 h 1782359"/>
              <a:gd name="connsiteX22" fmla="*/ 41150 w 82298"/>
              <a:gd name="connsiteY22" fmla="*/ 652593 h 1782359"/>
              <a:gd name="connsiteX23" fmla="*/ 0 w 82298"/>
              <a:gd name="connsiteY23" fmla="*/ 611445 h 1782359"/>
              <a:gd name="connsiteX24" fmla="*/ 41150 w 82298"/>
              <a:gd name="connsiteY24" fmla="*/ 570297 h 1782359"/>
              <a:gd name="connsiteX25" fmla="*/ 41150 w 82298"/>
              <a:gd name="connsiteY25" fmla="*/ 285149 h 1782359"/>
              <a:gd name="connsiteX26" fmla="*/ 82298 w 82298"/>
              <a:gd name="connsiteY26" fmla="*/ 326297 h 1782359"/>
              <a:gd name="connsiteX27" fmla="*/ 41150 w 82298"/>
              <a:gd name="connsiteY27" fmla="*/ 367445 h 1782359"/>
              <a:gd name="connsiteX28" fmla="*/ 0 w 82298"/>
              <a:gd name="connsiteY28" fmla="*/ 326297 h 1782359"/>
              <a:gd name="connsiteX29" fmla="*/ 41150 w 82298"/>
              <a:gd name="connsiteY29" fmla="*/ 285149 h 1782359"/>
              <a:gd name="connsiteX30" fmla="*/ 41150 w 82298"/>
              <a:gd name="connsiteY30" fmla="*/ 0 h 1782359"/>
              <a:gd name="connsiteX31" fmla="*/ 82298 w 82298"/>
              <a:gd name="connsiteY31" fmla="*/ 41148 h 1782359"/>
              <a:gd name="connsiteX32" fmla="*/ 41150 w 82298"/>
              <a:gd name="connsiteY32" fmla="*/ 82296 h 1782359"/>
              <a:gd name="connsiteX33" fmla="*/ 0 w 82298"/>
              <a:gd name="connsiteY33" fmla="*/ 41148 h 1782359"/>
              <a:gd name="connsiteX34" fmla="*/ 41150 w 82298"/>
              <a:gd name="connsiteY34" fmla="*/ 0 h 1782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82298" h="1782359">
                <a:moveTo>
                  <a:pt x="41150" y="1700062"/>
                </a:moveTo>
                <a:cubicBezTo>
                  <a:pt x="64009" y="1700062"/>
                  <a:pt x="77725" y="1718350"/>
                  <a:pt x="82298" y="1741210"/>
                </a:cubicBezTo>
                <a:cubicBezTo>
                  <a:pt x="82298" y="1764071"/>
                  <a:pt x="64009" y="1782359"/>
                  <a:pt x="41150" y="1782359"/>
                </a:cubicBezTo>
                <a:cubicBezTo>
                  <a:pt x="18289" y="1782359"/>
                  <a:pt x="0" y="1764071"/>
                  <a:pt x="0" y="1741210"/>
                </a:cubicBezTo>
                <a:cubicBezTo>
                  <a:pt x="0" y="1718350"/>
                  <a:pt x="18289" y="1700062"/>
                  <a:pt x="41150" y="1700062"/>
                </a:cubicBezTo>
                <a:close/>
                <a:moveTo>
                  <a:pt x="41150" y="1418523"/>
                </a:moveTo>
                <a:cubicBezTo>
                  <a:pt x="64009" y="1418523"/>
                  <a:pt x="77725" y="1436811"/>
                  <a:pt x="82298" y="1459671"/>
                </a:cubicBezTo>
                <a:cubicBezTo>
                  <a:pt x="82298" y="1482532"/>
                  <a:pt x="64009" y="1500820"/>
                  <a:pt x="41150" y="1500820"/>
                </a:cubicBezTo>
                <a:cubicBezTo>
                  <a:pt x="18289" y="1500820"/>
                  <a:pt x="0" y="1482532"/>
                  <a:pt x="0" y="1459671"/>
                </a:cubicBezTo>
                <a:cubicBezTo>
                  <a:pt x="0" y="1436811"/>
                  <a:pt x="18289" y="1418523"/>
                  <a:pt x="41150" y="1418523"/>
                </a:cubicBezTo>
                <a:close/>
                <a:moveTo>
                  <a:pt x="41150" y="1133375"/>
                </a:moveTo>
                <a:cubicBezTo>
                  <a:pt x="64009" y="1133375"/>
                  <a:pt x="77725" y="1151663"/>
                  <a:pt x="82298" y="1174523"/>
                </a:cubicBezTo>
                <a:cubicBezTo>
                  <a:pt x="82298" y="1197383"/>
                  <a:pt x="64009" y="1215671"/>
                  <a:pt x="41150" y="1215671"/>
                </a:cubicBezTo>
                <a:cubicBezTo>
                  <a:pt x="18289" y="1215671"/>
                  <a:pt x="0" y="1197383"/>
                  <a:pt x="0" y="1174523"/>
                </a:cubicBezTo>
                <a:cubicBezTo>
                  <a:pt x="0" y="1151663"/>
                  <a:pt x="18289" y="1133375"/>
                  <a:pt x="41150" y="1133375"/>
                </a:cubicBezTo>
                <a:close/>
                <a:moveTo>
                  <a:pt x="41150" y="851836"/>
                </a:moveTo>
                <a:cubicBezTo>
                  <a:pt x="64009" y="851836"/>
                  <a:pt x="77725" y="870124"/>
                  <a:pt x="82298" y="892984"/>
                </a:cubicBezTo>
                <a:cubicBezTo>
                  <a:pt x="82298" y="915845"/>
                  <a:pt x="64009" y="934133"/>
                  <a:pt x="41150" y="934133"/>
                </a:cubicBezTo>
                <a:cubicBezTo>
                  <a:pt x="18289" y="934133"/>
                  <a:pt x="0" y="915845"/>
                  <a:pt x="0" y="892984"/>
                </a:cubicBezTo>
                <a:cubicBezTo>
                  <a:pt x="0" y="870124"/>
                  <a:pt x="18289" y="851836"/>
                  <a:pt x="41150" y="851836"/>
                </a:cubicBezTo>
                <a:close/>
                <a:moveTo>
                  <a:pt x="41150" y="570297"/>
                </a:moveTo>
                <a:cubicBezTo>
                  <a:pt x="64009" y="570297"/>
                  <a:pt x="77725" y="588585"/>
                  <a:pt x="82298" y="611445"/>
                </a:cubicBezTo>
                <a:cubicBezTo>
                  <a:pt x="82298" y="634306"/>
                  <a:pt x="64009" y="652593"/>
                  <a:pt x="41150" y="652593"/>
                </a:cubicBezTo>
                <a:cubicBezTo>
                  <a:pt x="18289" y="652593"/>
                  <a:pt x="0" y="634306"/>
                  <a:pt x="0" y="611445"/>
                </a:cubicBezTo>
                <a:cubicBezTo>
                  <a:pt x="0" y="588585"/>
                  <a:pt x="18289" y="570297"/>
                  <a:pt x="41150" y="570297"/>
                </a:cubicBezTo>
                <a:close/>
                <a:moveTo>
                  <a:pt x="41150" y="285149"/>
                </a:moveTo>
                <a:cubicBezTo>
                  <a:pt x="64009" y="285149"/>
                  <a:pt x="77725" y="303437"/>
                  <a:pt x="82298" y="326297"/>
                </a:cubicBezTo>
                <a:cubicBezTo>
                  <a:pt x="82298" y="349158"/>
                  <a:pt x="64009" y="367445"/>
                  <a:pt x="41150" y="367445"/>
                </a:cubicBezTo>
                <a:cubicBezTo>
                  <a:pt x="18289" y="367445"/>
                  <a:pt x="0" y="349158"/>
                  <a:pt x="0" y="326297"/>
                </a:cubicBezTo>
                <a:cubicBezTo>
                  <a:pt x="0" y="303437"/>
                  <a:pt x="18289" y="285149"/>
                  <a:pt x="41150" y="285149"/>
                </a:cubicBezTo>
                <a:close/>
                <a:moveTo>
                  <a:pt x="41150" y="0"/>
                </a:moveTo>
                <a:cubicBezTo>
                  <a:pt x="64009" y="0"/>
                  <a:pt x="82298" y="18288"/>
                  <a:pt x="82298" y="41148"/>
                </a:cubicBezTo>
                <a:cubicBezTo>
                  <a:pt x="82298" y="64009"/>
                  <a:pt x="64009" y="82296"/>
                  <a:pt x="41150" y="82296"/>
                </a:cubicBezTo>
                <a:cubicBezTo>
                  <a:pt x="18289" y="82296"/>
                  <a:pt x="0" y="64009"/>
                  <a:pt x="0" y="41148"/>
                </a:cubicBezTo>
                <a:cubicBezTo>
                  <a:pt x="0" y="18288"/>
                  <a:pt x="18289" y="0"/>
                  <a:pt x="41150" y="0"/>
                </a:cubicBezTo>
                <a:close/>
              </a:path>
            </a:pathLst>
          </a:custGeom>
          <a:solidFill>
            <a:srgbClr val="FFFFFF"/>
          </a:solidFill>
          <a:ln w="3609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AF1EABA7-6C72-4602-A742-F374848C6B27}"/>
              </a:ext>
            </a:extLst>
          </p:cNvPr>
          <p:cNvSpPr/>
          <p:nvPr/>
        </p:nvSpPr>
        <p:spPr>
          <a:xfrm>
            <a:off x="1052152" y="7492507"/>
            <a:ext cx="82297" cy="1782359"/>
          </a:xfrm>
          <a:custGeom>
            <a:avLst/>
            <a:gdLst>
              <a:gd name="connsiteX0" fmla="*/ 41148 w 82297"/>
              <a:gd name="connsiteY0" fmla="*/ 1700061 h 1782359"/>
              <a:gd name="connsiteX1" fmla="*/ 82297 w 82297"/>
              <a:gd name="connsiteY1" fmla="*/ 1741211 h 1782359"/>
              <a:gd name="connsiteX2" fmla="*/ 41148 w 82297"/>
              <a:gd name="connsiteY2" fmla="*/ 1782359 h 1782359"/>
              <a:gd name="connsiteX3" fmla="*/ 0 w 82297"/>
              <a:gd name="connsiteY3" fmla="*/ 1741211 h 1782359"/>
              <a:gd name="connsiteX4" fmla="*/ 41148 w 82297"/>
              <a:gd name="connsiteY4" fmla="*/ 1700061 h 1782359"/>
              <a:gd name="connsiteX5" fmla="*/ 41148 w 82297"/>
              <a:gd name="connsiteY5" fmla="*/ 1418523 h 1782359"/>
              <a:gd name="connsiteX6" fmla="*/ 82297 w 82297"/>
              <a:gd name="connsiteY6" fmla="*/ 1459671 h 1782359"/>
              <a:gd name="connsiteX7" fmla="*/ 41148 w 82297"/>
              <a:gd name="connsiteY7" fmla="*/ 1500819 h 1782359"/>
              <a:gd name="connsiteX8" fmla="*/ 0 w 82297"/>
              <a:gd name="connsiteY8" fmla="*/ 1459671 h 1782359"/>
              <a:gd name="connsiteX9" fmla="*/ 41148 w 82297"/>
              <a:gd name="connsiteY9" fmla="*/ 1418523 h 1782359"/>
              <a:gd name="connsiteX10" fmla="*/ 41148 w 82297"/>
              <a:gd name="connsiteY10" fmla="*/ 1133374 h 1782359"/>
              <a:gd name="connsiteX11" fmla="*/ 82297 w 82297"/>
              <a:gd name="connsiteY11" fmla="*/ 1174523 h 1782359"/>
              <a:gd name="connsiteX12" fmla="*/ 41148 w 82297"/>
              <a:gd name="connsiteY12" fmla="*/ 1215671 h 1782359"/>
              <a:gd name="connsiteX13" fmla="*/ 0 w 82297"/>
              <a:gd name="connsiteY13" fmla="*/ 1174523 h 1782359"/>
              <a:gd name="connsiteX14" fmla="*/ 41148 w 82297"/>
              <a:gd name="connsiteY14" fmla="*/ 1133374 h 1782359"/>
              <a:gd name="connsiteX15" fmla="*/ 41148 w 82297"/>
              <a:gd name="connsiteY15" fmla="*/ 851835 h 1782359"/>
              <a:gd name="connsiteX16" fmla="*/ 82297 w 82297"/>
              <a:gd name="connsiteY16" fmla="*/ 892984 h 1782359"/>
              <a:gd name="connsiteX17" fmla="*/ 41148 w 82297"/>
              <a:gd name="connsiteY17" fmla="*/ 934132 h 1782359"/>
              <a:gd name="connsiteX18" fmla="*/ 0 w 82297"/>
              <a:gd name="connsiteY18" fmla="*/ 892984 h 1782359"/>
              <a:gd name="connsiteX19" fmla="*/ 41148 w 82297"/>
              <a:gd name="connsiteY19" fmla="*/ 851835 h 1782359"/>
              <a:gd name="connsiteX20" fmla="*/ 41148 w 82297"/>
              <a:gd name="connsiteY20" fmla="*/ 566687 h 1782359"/>
              <a:gd name="connsiteX21" fmla="*/ 82297 w 82297"/>
              <a:gd name="connsiteY21" fmla="*/ 607835 h 1782359"/>
              <a:gd name="connsiteX22" fmla="*/ 41148 w 82297"/>
              <a:gd name="connsiteY22" fmla="*/ 648984 h 1782359"/>
              <a:gd name="connsiteX23" fmla="*/ 0 w 82297"/>
              <a:gd name="connsiteY23" fmla="*/ 607835 h 1782359"/>
              <a:gd name="connsiteX24" fmla="*/ 41148 w 82297"/>
              <a:gd name="connsiteY24" fmla="*/ 566687 h 1782359"/>
              <a:gd name="connsiteX25" fmla="*/ 41148 w 82297"/>
              <a:gd name="connsiteY25" fmla="*/ 285148 h 1782359"/>
              <a:gd name="connsiteX26" fmla="*/ 82297 w 82297"/>
              <a:gd name="connsiteY26" fmla="*/ 326297 h 1782359"/>
              <a:gd name="connsiteX27" fmla="*/ 41148 w 82297"/>
              <a:gd name="connsiteY27" fmla="*/ 367445 h 1782359"/>
              <a:gd name="connsiteX28" fmla="*/ 0 w 82297"/>
              <a:gd name="connsiteY28" fmla="*/ 326297 h 1782359"/>
              <a:gd name="connsiteX29" fmla="*/ 41148 w 82297"/>
              <a:gd name="connsiteY29" fmla="*/ 285148 h 1782359"/>
              <a:gd name="connsiteX30" fmla="*/ 41148 w 82297"/>
              <a:gd name="connsiteY30" fmla="*/ 0 h 1782359"/>
              <a:gd name="connsiteX31" fmla="*/ 82297 w 82297"/>
              <a:gd name="connsiteY31" fmla="*/ 41148 h 1782359"/>
              <a:gd name="connsiteX32" fmla="*/ 41148 w 82297"/>
              <a:gd name="connsiteY32" fmla="*/ 82297 h 1782359"/>
              <a:gd name="connsiteX33" fmla="*/ 0 w 82297"/>
              <a:gd name="connsiteY33" fmla="*/ 41148 h 1782359"/>
              <a:gd name="connsiteX34" fmla="*/ 41148 w 82297"/>
              <a:gd name="connsiteY34" fmla="*/ 0 h 1782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82297" h="1782359">
                <a:moveTo>
                  <a:pt x="41148" y="1700061"/>
                </a:moveTo>
                <a:cubicBezTo>
                  <a:pt x="59436" y="1700061"/>
                  <a:pt x="77725" y="1718350"/>
                  <a:pt x="82297" y="1741211"/>
                </a:cubicBezTo>
                <a:cubicBezTo>
                  <a:pt x="82297" y="1764070"/>
                  <a:pt x="64009" y="1782359"/>
                  <a:pt x="41148" y="1782359"/>
                </a:cubicBezTo>
                <a:cubicBezTo>
                  <a:pt x="18288" y="1782359"/>
                  <a:pt x="0" y="1764070"/>
                  <a:pt x="0" y="1741211"/>
                </a:cubicBezTo>
                <a:cubicBezTo>
                  <a:pt x="0" y="1718350"/>
                  <a:pt x="18288" y="1700061"/>
                  <a:pt x="41148" y="1700061"/>
                </a:cubicBezTo>
                <a:close/>
                <a:moveTo>
                  <a:pt x="41148" y="1418523"/>
                </a:moveTo>
                <a:cubicBezTo>
                  <a:pt x="59436" y="1418523"/>
                  <a:pt x="77725" y="1432238"/>
                  <a:pt x="82297" y="1459671"/>
                </a:cubicBezTo>
                <a:cubicBezTo>
                  <a:pt x="82297" y="1482530"/>
                  <a:pt x="64009" y="1500819"/>
                  <a:pt x="41148" y="1500819"/>
                </a:cubicBezTo>
                <a:cubicBezTo>
                  <a:pt x="18288" y="1500819"/>
                  <a:pt x="0" y="1482530"/>
                  <a:pt x="0" y="1459671"/>
                </a:cubicBezTo>
                <a:cubicBezTo>
                  <a:pt x="0" y="1436811"/>
                  <a:pt x="18288" y="1418523"/>
                  <a:pt x="41148" y="1418523"/>
                </a:cubicBezTo>
                <a:close/>
                <a:moveTo>
                  <a:pt x="41148" y="1133374"/>
                </a:moveTo>
                <a:cubicBezTo>
                  <a:pt x="59436" y="1133374"/>
                  <a:pt x="77725" y="1151662"/>
                  <a:pt x="82297" y="1174523"/>
                </a:cubicBezTo>
                <a:cubicBezTo>
                  <a:pt x="82297" y="1197383"/>
                  <a:pt x="64009" y="1215671"/>
                  <a:pt x="41148" y="1215671"/>
                </a:cubicBezTo>
                <a:cubicBezTo>
                  <a:pt x="18288" y="1215671"/>
                  <a:pt x="0" y="1197383"/>
                  <a:pt x="0" y="1174523"/>
                </a:cubicBezTo>
                <a:cubicBezTo>
                  <a:pt x="0" y="1151662"/>
                  <a:pt x="18288" y="1133374"/>
                  <a:pt x="41148" y="1133374"/>
                </a:cubicBezTo>
                <a:close/>
                <a:moveTo>
                  <a:pt x="41148" y="851835"/>
                </a:moveTo>
                <a:cubicBezTo>
                  <a:pt x="59436" y="851835"/>
                  <a:pt x="77725" y="870123"/>
                  <a:pt x="82297" y="892984"/>
                </a:cubicBezTo>
                <a:cubicBezTo>
                  <a:pt x="82297" y="915844"/>
                  <a:pt x="64009" y="934132"/>
                  <a:pt x="41148" y="934132"/>
                </a:cubicBezTo>
                <a:cubicBezTo>
                  <a:pt x="18288" y="934132"/>
                  <a:pt x="0" y="915844"/>
                  <a:pt x="0" y="892984"/>
                </a:cubicBezTo>
                <a:cubicBezTo>
                  <a:pt x="0" y="870123"/>
                  <a:pt x="18288" y="851835"/>
                  <a:pt x="41148" y="851835"/>
                </a:cubicBezTo>
                <a:close/>
                <a:moveTo>
                  <a:pt x="41148" y="566687"/>
                </a:moveTo>
                <a:cubicBezTo>
                  <a:pt x="59436" y="566687"/>
                  <a:pt x="77725" y="584975"/>
                  <a:pt x="82297" y="607835"/>
                </a:cubicBezTo>
                <a:cubicBezTo>
                  <a:pt x="82297" y="630694"/>
                  <a:pt x="64009" y="648984"/>
                  <a:pt x="41148" y="648984"/>
                </a:cubicBezTo>
                <a:cubicBezTo>
                  <a:pt x="18288" y="648984"/>
                  <a:pt x="0" y="630694"/>
                  <a:pt x="0" y="607835"/>
                </a:cubicBezTo>
                <a:cubicBezTo>
                  <a:pt x="0" y="584975"/>
                  <a:pt x="18288" y="566687"/>
                  <a:pt x="41148" y="566687"/>
                </a:cubicBezTo>
                <a:close/>
                <a:moveTo>
                  <a:pt x="41148" y="285148"/>
                </a:moveTo>
                <a:cubicBezTo>
                  <a:pt x="59436" y="285148"/>
                  <a:pt x="77725" y="303436"/>
                  <a:pt x="82297" y="326297"/>
                </a:cubicBezTo>
                <a:cubicBezTo>
                  <a:pt x="82297" y="349157"/>
                  <a:pt x="64009" y="367445"/>
                  <a:pt x="41148" y="367445"/>
                </a:cubicBezTo>
                <a:cubicBezTo>
                  <a:pt x="18288" y="367445"/>
                  <a:pt x="0" y="349157"/>
                  <a:pt x="0" y="326297"/>
                </a:cubicBezTo>
                <a:cubicBezTo>
                  <a:pt x="0" y="303436"/>
                  <a:pt x="18288" y="285148"/>
                  <a:pt x="41148" y="285148"/>
                </a:cubicBezTo>
                <a:close/>
                <a:moveTo>
                  <a:pt x="41148" y="0"/>
                </a:moveTo>
                <a:cubicBezTo>
                  <a:pt x="64009" y="0"/>
                  <a:pt x="82297" y="18288"/>
                  <a:pt x="82297" y="41148"/>
                </a:cubicBezTo>
                <a:cubicBezTo>
                  <a:pt x="82297" y="64007"/>
                  <a:pt x="64009" y="82297"/>
                  <a:pt x="41148" y="82297"/>
                </a:cubicBezTo>
                <a:cubicBezTo>
                  <a:pt x="18288" y="82297"/>
                  <a:pt x="0" y="64007"/>
                  <a:pt x="0" y="41148"/>
                </a:cubicBezTo>
                <a:cubicBezTo>
                  <a:pt x="0" y="18288"/>
                  <a:pt x="18288" y="0"/>
                  <a:pt x="41148" y="0"/>
                </a:cubicBezTo>
                <a:close/>
              </a:path>
            </a:pathLst>
          </a:custGeom>
          <a:solidFill>
            <a:srgbClr val="FFFFFF"/>
          </a:solidFill>
          <a:ln w="3609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3" name="Graphic 52">
            <a:extLst>
              <a:ext uri="{FF2B5EF4-FFF2-40B4-BE49-F238E27FC236}">
                <a16:creationId xmlns:a16="http://schemas.microsoft.com/office/drawing/2014/main" id="{74709E25-08E2-44CF-851E-4D15556A0D21}"/>
              </a:ext>
            </a:extLst>
          </p:cNvPr>
          <p:cNvGrpSpPr/>
          <p:nvPr/>
        </p:nvGrpSpPr>
        <p:grpSpPr>
          <a:xfrm rot="15300000">
            <a:off x="4843954" y="5880771"/>
            <a:ext cx="1710976" cy="1710976"/>
            <a:chOff x="3143249" y="5810249"/>
            <a:chExt cx="1274650" cy="1274650"/>
          </a:xfrm>
          <a:solidFill>
            <a:schemeClr val="accent1"/>
          </a:solidFill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5AD9750A-6C7D-42F3-8BF4-A23F9245F730}"/>
                </a:ext>
              </a:extLst>
            </p:cNvPr>
            <p:cNvSpPr/>
            <p:nvPr/>
          </p:nvSpPr>
          <p:spPr>
            <a:xfrm>
              <a:off x="3143249" y="5810249"/>
              <a:ext cx="1274650" cy="1274650"/>
            </a:xfrm>
            <a:custGeom>
              <a:avLst/>
              <a:gdLst>
                <a:gd name="connsiteX0" fmla="*/ 1274650 w 1274650"/>
                <a:gd name="connsiteY0" fmla="*/ 637325 h 1274650"/>
                <a:gd name="connsiteX1" fmla="*/ 637325 w 1274650"/>
                <a:gd name="connsiteY1" fmla="*/ 1274650 h 1274650"/>
                <a:gd name="connsiteX2" fmla="*/ 0 w 1274650"/>
                <a:gd name="connsiteY2" fmla="*/ 637325 h 1274650"/>
                <a:gd name="connsiteX3" fmla="*/ 637325 w 1274650"/>
                <a:gd name="connsiteY3" fmla="*/ 0 h 1274650"/>
                <a:gd name="connsiteX4" fmla="*/ 1274650 w 1274650"/>
                <a:gd name="connsiteY4" fmla="*/ 637325 h 12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650" h="1274650">
                  <a:moveTo>
                    <a:pt x="1274650" y="637325"/>
                  </a:moveTo>
                  <a:cubicBezTo>
                    <a:pt x="1274650" y="989310"/>
                    <a:pt x="989310" y="1274650"/>
                    <a:pt x="637325" y="1274650"/>
                  </a:cubicBezTo>
                  <a:cubicBezTo>
                    <a:pt x="285340" y="1274650"/>
                    <a:pt x="0" y="989310"/>
                    <a:pt x="0" y="637325"/>
                  </a:cubicBezTo>
                  <a:cubicBezTo>
                    <a:pt x="0" y="285340"/>
                    <a:pt x="285340" y="0"/>
                    <a:pt x="637325" y="0"/>
                  </a:cubicBezTo>
                  <a:cubicBezTo>
                    <a:pt x="989310" y="0"/>
                    <a:pt x="1274650" y="285340"/>
                    <a:pt x="1274650" y="637325"/>
                  </a:cubicBezTo>
                  <a:close/>
                </a:path>
              </a:pathLst>
            </a:custGeom>
            <a:noFill/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8CFBCC09-3D2D-4D57-833B-FDA31B0CF078}"/>
                </a:ext>
              </a:extLst>
            </p:cNvPr>
            <p:cNvSpPr/>
            <p:nvPr/>
          </p:nvSpPr>
          <p:spPr>
            <a:xfrm>
              <a:off x="3814792" y="5810249"/>
              <a:ext cx="603106" cy="603106"/>
            </a:xfrm>
            <a:custGeom>
              <a:avLst/>
              <a:gdLst>
                <a:gd name="connsiteX0" fmla="*/ 603106 w 603106"/>
                <a:gd name="connsiteY0" fmla="*/ 603106 h 603106"/>
                <a:gd name="connsiteX1" fmla="*/ 406348 w 603106"/>
                <a:gd name="connsiteY1" fmla="*/ 603106 h 603106"/>
                <a:gd name="connsiteX2" fmla="*/ 0 w 603106"/>
                <a:gd name="connsiteY2" fmla="*/ 196758 h 603106"/>
                <a:gd name="connsiteX3" fmla="*/ 0 w 603106"/>
                <a:gd name="connsiteY3" fmla="*/ 0 h 603106"/>
                <a:gd name="connsiteX4" fmla="*/ 603106 w 603106"/>
                <a:gd name="connsiteY4" fmla="*/ 603106 h 603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106" h="603106">
                  <a:moveTo>
                    <a:pt x="603106" y="603106"/>
                  </a:moveTo>
                  <a:lnTo>
                    <a:pt x="406348" y="603106"/>
                  </a:lnTo>
                  <a:cubicBezTo>
                    <a:pt x="406348" y="378546"/>
                    <a:pt x="224561" y="196758"/>
                    <a:pt x="0" y="196758"/>
                  </a:cubicBezTo>
                  <a:lnTo>
                    <a:pt x="0" y="0"/>
                  </a:lnTo>
                  <a:cubicBezTo>
                    <a:pt x="333633" y="0"/>
                    <a:pt x="603106" y="271612"/>
                    <a:pt x="603106" y="603106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56" name="Graphic 52">
            <a:extLst>
              <a:ext uri="{FF2B5EF4-FFF2-40B4-BE49-F238E27FC236}">
                <a16:creationId xmlns:a16="http://schemas.microsoft.com/office/drawing/2014/main" id="{59EE2BE7-6C22-4072-B68C-568DA6B0AA22}"/>
              </a:ext>
            </a:extLst>
          </p:cNvPr>
          <p:cNvGrpSpPr/>
          <p:nvPr/>
        </p:nvGrpSpPr>
        <p:grpSpPr>
          <a:xfrm rot="6020880">
            <a:off x="-446817" y="4418"/>
            <a:ext cx="1710976" cy="1710976"/>
            <a:chOff x="3143249" y="5810249"/>
            <a:chExt cx="1274650" cy="1274650"/>
          </a:xfrm>
          <a:solidFill>
            <a:schemeClr val="accent1"/>
          </a:solidFill>
        </p:grpSpPr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0425943F-6277-4359-8BCB-B2416A4F85E2}"/>
                </a:ext>
              </a:extLst>
            </p:cNvPr>
            <p:cNvSpPr/>
            <p:nvPr/>
          </p:nvSpPr>
          <p:spPr>
            <a:xfrm>
              <a:off x="3143249" y="5810249"/>
              <a:ext cx="1274650" cy="1274650"/>
            </a:xfrm>
            <a:custGeom>
              <a:avLst/>
              <a:gdLst>
                <a:gd name="connsiteX0" fmla="*/ 1274650 w 1274650"/>
                <a:gd name="connsiteY0" fmla="*/ 637325 h 1274650"/>
                <a:gd name="connsiteX1" fmla="*/ 637325 w 1274650"/>
                <a:gd name="connsiteY1" fmla="*/ 1274650 h 1274650"/>
                <a:gd name="connsiteX2" fmla="*/ 0 w 1274650"/>
                <a:gd name="connsiteY2" fmla="*/ 637325 h 1274650"/>
                <a:gd name="connsiteX3" fmla="*/ 637325 w 1274650"/>
                <a:gd name="connsiteY3" fmla="*/ 0 h 1274650"/>
                <a:gd name="connsiteX4" fmla="*/ 1274650 w 1274650"/>
                <a:gd name="connsiteY4" fmla="*/ 637325 h 12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650" h="1274650">
                  <a:moveTo>
                    <a:pt x="1274650" y="637325"/>
                  </a:moveTo>
                  <a:cubicBezTo>
                    <a:pt x="1274650" y="989310"/>
                    <a:pt x="989310" y="1274650"/>
                    <a:pt x="637325" y="1274650"/>
                  </a:cubicBezTo>
                  <a:cubicBezTo>
                    <a:pt x="285340" y="1274650"/>
                    <a:pt x="0" y="989310"/>
                    <a:pt x="0" y="637325"/>
                  </a:cubicBezTo>
                  <a:cubicBezTo>
                    <a:pt x="0" y="285340"/>
                    <a:pt x="285340" y="0"/>
                    <a:pt x="637325" y="0"/>
                  </a:cubicBezTo>
                  <a:cubicBezTo>
                    <a:pt x="989310" y="0"/>
                    <a:pt x="1274650" y="285340"/>
                    <a:pt x="1274650" y="637325"/>
                  </a:cubicBezTo>
                  <a:close/>
                </a:path>
              </a:pathLst>
            </a:custGeom>
            <a:noFill/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852AF3E5-5F69-4CBD-A525-FAF2AFD329B6}"/>
                </a:ext>
              </a:extLst>
            </p:cNvPr>
            <p:cNvSpPr/>
            <p:nvPr/>
          </p:nvSpPr>
          <p:spPr>
            <a:xfrm>
              <a:off x="3814792" y="5810249"/>
              <a:ext cx="603106" cy="603106"/>
            </a:xfrm>
            <a:custGeom>
              <a:avLst/>
              <a:gdLst>
                <a:gd name="connsiteX0" fmla="*/ 603106 w 603106"/>
                <a:gd name="connsiteY0" fmla="*/ 603106 h 603106"/>
                <a:gd name="connsiteX1" fmla="*/ 406348 w 603106"/>
                <a:gd name="connsiteY1" fmla="*/ 603106 h 603106"/>
                <a:gd name="connsiteX2" fmla="*/ 0 w 603106"/>
                <a:gd name="connsiteY2" fmla="*/ 196758 h 603106"/>
                <a:gd name="connsiteX3" fmla="*/ 0 w 603106"/>
                <a:gd name="connsiteY3" fmla="*/ 0 h 603106"/>
                <a:gd name="connsiteX4" fmla="*/ 603106 w 603106"/>
                <a:gd name="connsiteY4" fmla="*/ 603106 h 603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106" h="603106">
                  <a:moveTo>
                    <a:pt x="603106" y="603106"/>
                  </a:moveTo>
                  <a:lnTo>
                    <a:pt x="406348" y="603106"/>
                  </a:lnTo>
                  <a:cubicBezTo>
                    <a:pt x="406348" y="378546"/>
                    <a:pt x="224561" y="196758"/>
                    <a:pt x="0" y="196758"/>
                  </a:cubicBezTo>
                  <a:lnTo>
                    <a:pt x="0" y="0"/>
                  </a:lnTo>
                  <a:cubicBezTo>
                    <a:pt x="333633" y="0"/>
                    <a:pt x="603106" y="271612"/>
                    <a:pt x="603106" y="603106"/>
                  </a:cubicBezTo>
                  <a:close/>
                </a:path>
              </a:pathLst>
            </a:custGeom>
            <a:solidFill>
              <a:schemeClr val="accent2"/>
            </a:solidFill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9" name="Graphic 52">
            <a:extLst>
              <a:ext uri="{FF2B5EF4-FFF2-40B4-BE49-F238E27FC236}">
                <a16:creationId xmlns:a16="http://schemas.microsoft.com/office/drawing/2014/main" id="{0468D530-B924-4676-BC35-3819BED3BED6}"/>
              </a:ext>
            </a:extLst>
          </p:cNvPr>
          <p:cNvGrpSpPr/>
          <p:nvPr/>
        </p:nvGrpSpPr>
        <p:grpSpPr>
          <a:xfrm rot="900000">
            <a:off x="705016" y="10681849"/>
            <a:ext cx="1710976" cy="1710976"/>
            <a:chOff x="3143249" y="5810249"/>
            <a:chExt cx="1274650" cy="1274650"/>
          </a:xfrm>
          <a:solidFill>
            <a:schemeClr val="accent1"/>
          </a:solidFill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0363EF43-A276-44E3-A6E2-8376B28366B1}"/>
                </a:ext>
              </a:extLst>
            </p:cNvPr>
            <p:cNvSpPr/>
            <p:nvPr/>
          </p:nvSpPr>
          <p:spPr>
            <a:xfrm>
              <a:off x="3143249" y="5810249"/>
              <a:ext cx="1274650" cy="1274650"/>
            </a:xfrm>
            <a:custGeom>
              <a:avLst/>
              <a:gdLst>
                <a:gd name="connsiteX0" fmla="*/ 1274650 w 1274650"/>
                <a:gd name="connsiteY0" fmla="*/ 637325 h 1274650"/>
                <a:gd name="connsiteX1" fmla="*/ 637325 w 1274650"/>
                <a:gd name="connsiteY1" fmla="*/ 1274650 h 1274650"/>
                <a:gd name="connsiteX2" fmla="*/ 0 w 1274650"/>
                <a:gd name="connsiteY2" fmla="*/ 637325 h 1274650"/>
                <a:gd name="connsiteX3" fmla="*/ 637325 w 1274650"/>
                <a:gd name="connsiteY3" fmla="*/ 0 h 1274650"/>
                <a:gd name="connsiteX4" fmla="*/ 1274650 w 1274650"/>
                <a:gd name="connsiteY4" fmla="*/ 637325 h 12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650" h="1274650">
                  <a:moveTo>
                    <a:pt x="1274650" y="637325"/>
                  </a:moveTo>
                  <a:cubicBezTo>
                    <a:pt x="1274650" y="989310"/>
                    <a:pt x="989310" y="1274650"/>
                    <a:pt x="637325" y="1274650"/>
                  </a:cubicBezTo>
                  <a:cubicBezTo>
                    <a:pt x="285340" y="1274650"/>
                    <a:pt x="0" y="989310"/>
                    <a:pt x="0" y="637325"/>
                  </a:cubicBezTo>
                  <a:cubicBezTo>
                    <a:pt x="0" y="285340"/>
                    <a:pt x="285340" y="0"/>
                    <a:pt x="637325" y="0"/>
                  </a:cubicBezTo>
                  <a:cubicBezTo>
                    <a:pt x="989310" y="0"/>
                    <a:pt x="1274650" y="285340"/>
                    <a:pt x="1274650" y="637325"/>
                  </a:cubicBezTo>
                  <a:close/>
                </a:path>
              </a:pathLst>
            </a:custGeom>
            <a:noFill/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4088C06E-13F9-4397-A480-353B1212FD5F}"/>
                </a:ext>
              </a:extLst>
            </p:cNvPr>
            <p:cNvSpPr/>
            <p:nvPr/>
          </p:nvSpPr>
          <p:spPr>
            <a:xfrm>
              <a:off x="3814792" y="5810249"/>
              <a:ext cx="603106" cy="603106"/>
            </a:xfrm>
            <a:custGeom>
              <a:avLst/>
              <a:gdLst>
                <a:gd name="connsiteX0" fmla="*/ 603106 w 603106"/>
                <a:gd name="connsiteY0" fmla="*/ 603106 h 603106"/>
                <a:gd name="connsiteX1" fmla="*/ 406348 w 603106"/>
                <a:gd name="connsiteY1" fmla="*/ 603106 h 603106"/>
                <a:gd name="connsiteX2" fmla="*/ 0 w 603106"/>
                <a:gd name="connsiteY2" fmla="*/ 196758 h 603106"/>
                <a:gd name="connsiteX3" fmla="*/ 0 w 603106"/>
                <a:gd name="connsiteY3" fmla="*/ 0 h 603106"/>
                <a:gd name="connsiteX4" fmla="*/ 603106 w 603106"/>
                <a:gd name="connsiteY4" fmla="*/ 603106 h 603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106" h="603106">
                  <a:moveTo>
                    <a:pt x="603106" y="603106"/>
                  </a:moveTo>
                  <a:lnTo>
                    <a:pt x="406348" y="603106"/>
                  </a:lnTo>
                  <a:cubicBezTo>
                    <a:pt x="406348" y="378546"/>
                    <a:pt x="224561" y="196758"/>
                    <a:pt x="0" y="196758"/>
                  </a:cubicBezTo>
                  <a:lnTo>
                    <a:pt x="0" y="0"/>
                  </a:lnTo>
                  <a:cubicBezTo>
                    <a:pt x="333633" y="0"/>
                    <a:pt x="603106" y="271612"/>
                    <a:pt x="603106" y="603106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704175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4.44444E-6 4.375E-6 L -0.05301 -0.03125 " pathEditMode="relative" rAng="0" ptsTypes="AA">
                                      <p:cBhvr>
                                        <p:cTn id="10" dur="3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62" y="-156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" presetClass="entr" presetSubtype="6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pat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96296E-6 -2.70833E-6 L 0.0338 0.01029 " pathEditMode="relative" rAng="0" ptsTypes="AA">
                                      <p:cBhvr>
                                        <p:cTn id="16" dur="3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0" y="50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375E-6 L 0.00139 0.02318 " pathEditMode="relative" rAng="0" ptsTypes="AA">
                                      <p:cBhvr>
                                        <p:cTn id="18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115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6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7143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4" presetClass="path" presetSubtype="0" accel="50000" decel="50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-1.25E-6 L 0 -0.01562 " pathEditMode="relative" rAng="0" ptsTypes="AA">
                                      <p:cBhvr>
                                        <p:cTn id="35" dur="16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4" presetClass="path" presetSubtype="0" accel="50000" decel="50000" autoRev="1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0 3.33333E-6 L 0 -0.01563 " pathEditMode="relative" rAng="0" ptsTypes="AA">
                                      <p:cBhvr>
                                        <p:cTn id="40" dur="1675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50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0" presetClass="entr" presetSubtype="0" decel="100000" fill="hold" nodeType="withEffect">
                                  <p:stCondLst>
                                    <p:cond delay="12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40741E-7 -2.08333E-7 L -7.40741E-7 0.06185 " pathEditMode="relative" rAng="0" ptsTypes="AA">
                                      <p:cBhvr>
                                        <p:cTn id="58" dur="2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86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9259E-6 3.54167E-6 L -2.59259E-6 -0.03529 " pathEditMode="relative" rAng="0" ptsTypes="AA">
                                      <p:cBhvr>
                                        <p:cTn id="63" dur="2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71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8" presetClass="emph" presetSubtype="0" accel="40000" decel="6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68" dur="2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8" presetClass="emph" presetSubtype="0" accel="40000" decel="6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73" dur="2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8" presetClass="emph" presetSubtype="0" accel="40000" decel="6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78" dur="2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0" dur="4500" fill="hold"/>
                                        <p:tgtEl>
                                          <p:spTgt spid="7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3" grpId="0"/>
      <p:bldP spid="44" grpId="0"/>
      <p:bldP spid="45" grpId="0"/>
      <p:bldP spid="46" grpId="0" animBg="1"/>
      <p:bldP spid="46" grpId="1" animBg="1"/>
      <p:bldP spid="47" grpId="0" animBg="1"/>
      <p:bldP spid="47" grpId="1" animBg="1"/>
      <p:bldP spid="50" grpId="0"/>
      <p:bldP spid="51" grpId="0" animBg="1"/>
      <p:bldP spid="51" grpId="1" animBg="1"/>
      <p:bldP spid="52" grpId="0" animBg="1"/>
      <p:bldP spid="52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7942AFC6-9B2A-417B-8741-ACDA77A0AEB0}"/>
              </a:ext>
            </a:extLst>
          </p:cNvPr>
          <p:cNvSpPr/>
          <p:nvPr/>
        </p:nvSpPr>
        <p:spPr>
          <a:xfrm rot="5400000">
            <a:off x="-2670589" y="2667001"/>
            <a:ext cx="12199178" cy="6858000"/>
          </a:xfrm>
          <a:prstGeom prst="rect">
            <a:avLst/>
          </a:prstGeom>
          <a:blipFill dpi="0" rotWithShape="1">
            <a:blip r:embed="rId2">
              <a:alphaModFix amt="60000"/>
            </a:blip>
            <a:srcRect/>
            <a:stretch>
              <a:fillRect t="-9294" b="-929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1A331624-3A0E-4C3B-AEF6-D4B2C7632502}"/>
              </a:ext>
            </a:extLst>
          </p:cNvPr>
          <p:cNvSpPr/>
          <p:nvPr/>
        </p:nvSpPr>
        <p:spPr>
          <a:xfrm>
            <a:off x="0" y="-4011"/>
            <a:ext cx="6868828" cy="12196011"/>
          </a:xfrm>
          <a:custGeom>
            <a:avLst/>
            <a:gdLst>
              <a:gd name="connsiteX0" fmla="*/ 0 w 6868828"/>
              <a:gd name="connsiteY0" fmla="*/ 0 h 12210850"/>
              <a:gd name="connsiteX1" fmla="*/ 6868829 w 6868828"/>
              <a:gd name="connsiteY1" fmla="*/ 0 h 12210850"/>
              <a:gd name="connsiteX2" fmla="*/ 6868829 w 6868828"/>
              <a:gd name="connsiteY2" fmla="*/ 12210850 h 12210850"/>
              <a:gd name="connsiteX3" fmla="*/ 0 w 6868828"/>
              <a:gd name="connsiteY3" fmla="*/ 12210850 h 12210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68828" h="12210850">
                <a:moveTo>
                  <a:pt x="0" y="0"/>
                </a:moveTo>
                <a:lnTo>
                  <a:pt x="6868829" y="0"/>
                </a:lnTo>
                <a:lnTo>
                  <a:pt x="6868829" y="12210850"/>
                </a:lnTo>
                <a:lnTo>
                  <a:pt x="0" y="12210850"/>
                </a:lnTo>
                <a:close/>
              </a:path>
            </a:pathLst>
          </a:custGeom>
          <a:solidFill>
            <a:srgbClr val="FFFFFF"/>
          </a:solidFill>
          <a:ln w="3609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PICTURE">
            <a:extLst>
              <a:ext uri="{FF2B5EF4-FFF2-40B4-BE49-F238E27FC236}">
                <a16:creationId xmlns:a16="http://schemas.microsoft.com/office/drawing/2014/main" id="{637F07E4-7959-4019-BC62-9AA0D079A97F}"/>
              </a:ext>
            </a:extLst>
          </p:cNvPr>
          <p:cNvSpPr/>
          <p:nvPr/>
        </p:nvSpPr>
        <p:spPr>
          <a:xfrm>
            <a:off x="-324452" y="5060349"/>
            <a:ext cx="7517732" cy="5154704"/>
          </a:xfrm>
          <a:custGeom>
            <a:avLst/>
            <a:gdLst>
              <a:gd name="connsiteX0" fmla="*/ 0 w 6868828"/>
              <a:gd name="connsiteY0" fmla="*/ 0 h 4630955"/>
              <a:gd name="connsiteX1" fmla="*/ 6868829 w 6868828"/>
              <a:gd name="connsiteY1" fmla="*/ 0 h 4630955"/>
              <a:gd name="connsiteX2" fmla="*/ 6868829 w 6868828"/>
              <a:gd name="connsiteY2" fmla="*/ 4630955 h 4630955"/>
              <a:gd name="connsiteX3" fmla="*/ 0 w 6868828"/>
              <a:gd name="connsiteY3" fmla="*/ 4630955 h 4630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68828" h="4630955">
                <a:moveTo>
                  <a:pt x="0" y="0"/>
                </a:moveTo>
                <a:lnTo>
                  <a:pt x="6868829" y="0"/>
                </a:lnTo>
                <a:lnTo>
                  <a:pt x="6868829" y="4630955"/>
                </a:lnTo>
                <a:lnTo>
                  <a:pt x="0" y="4630955"/>
                </a:lnTo>
                <a:close/>
              </a:path>
            </a:pathLst>
          </a:custGeom>
          <a:blipFill>
            <a:blip r:embed="rId3"/>
            <a:srcRect/>
            <a:stretch>
              <a:fillRect l="-1328" r="-1328"/>
            </a:stretch>
          </a:blipFill>
          <a:ln w="36095" cap="flat">
            <a:noFill/>
            <a:prstDash val="solid"/>
            <a:miter/>
          </a:ln>
          <a:effectLst>
            <a:innerShdw blurRad="254000">
              <a:prstClr val="black">
                <a:alpha val="80000"/>
              </a:prstClr>
            </a:inn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8" name="Graphic 3">
            <a:extLst>
              <a:ext uri="{FF2B5EF4-FFF2-40B4-BE49-F238E27FC236}">
                <a16:creationId xmlns:a16="http://schemas.microsoft.com/office/drawing/2014/main" id="{624F88DB-8F6C-4FC2-AEA9-9E98EF29AE89}"/>
              </a:ext>
            </a:extLst>
          </p:cNvPr>
          <p:cNvGrpSpPr/>
          <p:nvPr/>
        </p:nvGrpSpPr>
        <p:grpSpPr>
          <a:xfrm>
            <a:off x="0" y="-4011"/>
            <a:ext cx="6876047" cy="2389471"/>
            <a:chOff x="0" y="-4011"/>
            <a:chExt cx="6876047" cy="2389471"/>
          </a:xfrm>
          <a:solidFill>
            <a:schemeClr val="accent1"/>
          </a:solidFill>
          <a:effectLst>
            <a:outerShdw blurRad="177800" dist="38100" dir="5400000" sx="102000" sy="102000" algn="t" rotWithShape="0">
              <a:prstClr val="black">
                <a:alpha val="40000"/>
              </a:prstClr>
            </a:outerShdw>
          </a:effectLst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D50A273D-1E11-438A-9DF6-270054EF60F5}"/>
                </a:ext>
              </a:extLst>
            </p:cNvPr>
            <p:cNvSpPr/>
            <p:nvPr/>
          </p:nvSpPr>
          <p:spPr>
            <a:xfrm>
              <a:off x="0" y="-4011"/>
              <a:ext cx="6876047" cy="2389471"/>
            </a:xfrm>
            <a:custGeom>
              <a:avLst/>
              <a:gdLst>
                <a:gd name="connsiteX0" fmla="*/ 0 w 6876047"/>
                <a:gd name="connsiteY0" fmla="*/ 2389472 h 2389471"/>
                <a:gd name="connsiteX1" fmla="*/ 10828 w 6876047"/>
                <a:gd name="connsiteY1" fmla="*/ 2385862 h 2389471"/>
                <a:gd name="connsiteX2" fmla="*/ 129941 w 6876047"/>
                <a:gd name="connsiteY2" fmla="*/ 2310063 h 2389471"/>
                <a:gd name="connsiteX3" fmla="*/ 299586 w 6876047"/>
                <a:gd name="connsiteY3" fmla="*/ 2360596 h 2389471"/>
                <a:gd name="connsiteX4" fmla="*/ 480060 w 6876047"/>
                <a:gd name="connsiteY4" fmla="*/ 2306454 h 2389471"/>
                <a:gd name="connsiteX5" fmla="*/ 537812 w 6876047"/>
                <a:gd name="connsiteY5" fmla="*/ 2266750 h 2389471"/>
                <a:gd name="connsiteX6" fmla="*/ 721895 w 6876047"/>
                <a:gd name="connsiteY6" fmla="*/ 2310063 h 2389471"/>
                <a:gd name="connsiteX7" fmla="*/ 826569 w 6876047"/>
                <a:gd name="connsiteY7" fmla="*/ 2335330 h 2389471"/>
                <a:gd name="connsiteX8" fmla="*/ 1017872 w 6876047"/>
                <a:gd name="connsiteY8" fmla="*/ 2270359 h 2389471"/>
                <a:gd name="connsiteX9" fmla="*/ 1100890 w 6876047"/>
                <a:gd name="connsiteY9" fmla="*/ 2216217 h 2389471"/>
                <a:gd name="connsiteX10" fmla="*/ 1331896 w 6876047"/>
                <a:gd name="connsiteY10" fmla="*/ 2172903 h 2389471"/>
                <a:gd name="connsiteX11" fmla="*/ 1515979 w 6876047"/>
                <a:gd name="connsiteY11" fmla="*/ 2198170 h 2389471"/>
                <a:gd name="connsiteX12" fmla="*/ 1674796 w 6876047"/>
                <a:gd name="connsiteY12" fmla="*/ 2237874 h 2389471"/>
                <a:gd name="connsiteX13" fmla="*/ 1768642 w 6876047"/>
                <a:gd name="connsiteY13" fmla="*/ 2252312 h 2389471"/>
                <a:gd name="connsiteX14" fmla="*/ 1876926 w 6876047"/>
                <a:gd name="connsiteY14" fmla="*/ 2183732 h 2389471"/>
                <a:gd name="connsiteX15" fmla="*/ 2151246 w 6876047"/>
                <a:gd name="connsiteY15" fmla="*/ 2144028 h 2389471"/>
                <a:gd name="connsiteX16" fmla="*/ 2172903 w 6876047"/>
                <a:gd name="connsiteY16" fmla="*/ 2086276 h 2389471"/>
                <a:gd name="connsiteX17" fmla="*/ 2371424 w 6876047"/>
                <a:gd name="connsiteY17" fmla="*/ 2107933 h 2389471"/>
                <a:gd name="connsiteX18" fmla="*/ 2418347 w 6876047"/>
                <a:gd name="connsiteY18" fmla="*/ 2151247 h 2389471"/>
                <a:gd name="connsiteX19" fmla="*/ 2562726 w 6876047"/>
                <a:gd name="connsiteY19" fmla="*/ 2198170 h 2389471"/>
                <a:gd name="connsiteX20" fmla="*/ 2624087 w 6876047"/>
                <a:gd name="connsiteY20" fmla="*/ 2162075 h 2389471"/>
                <a:gd name="connsiteX21" fmla="*/ 2815390 w 6876047"/>
                <a:gd name="connsiteY21" fmla="*/ 2136809 h 2389471"/>
                <a:gd name="connsiteX22" fmla="*/ 2981425 w 6876047"/>
                <a:gd name="connsiteY22" fmla="*/ 2028524 h 2389471"/>
                <a:gd name="connsiteX23" fmla="*/ 3114976 w 6876047"/>
                <a:gd name="connsiteY23" fmla="*/ 2042962 h 2389471"/>
                <a:gd name="connsiteX24" fmla="*/ 3165508 w 6876047"/>
                <a:gd name="connsiteY24" fmla="*/ 2071838 h 2389471"/>
                <a:gd name="connsiteX25" fmla="*/ 3342373 w 6876047"/>
                <a:gd name="connsiteY25" fmla="*/ 2107933 h 2389471"/>
                <a:gd name="connsiteX26" fmla="*/ 3447047 w 6876047"/>
                <a:gd name="connsiteY26" fmla="*/ 2115152 h 2389471"/>
                <a:gd name="connsiteX27" fmla="*/ 3670835 w 6876047"/>
                <a:gd name="connsiteY27" fmla="*/ 2061010 h 2389471"/>
                <a:gd name="connsiteX28" fmla="*/ 3789947 w 6876047"/>
                <a:gd name="connsiteY28" fmla="*/ 1985211 h 2389471"/>
                <a:gd name="connsiteX29" fmla="*/ 3826042 w 6876047"/>
                <a:gd name="connsiteY29" fmla="*/ 1963554 h 2389471"/>
                <a:gd name="connsiteX30" fmla="*/ 4111191 w 6876047"/>
                <a:gd name="connsiteY30" fmla="*/ 2068229 h 2389471"/>
                <a:gd name="connsiteX31" fmla="*/ 4288055 w 6876047"/>
                <a:gd name="connsiteY31" fmla="*/ 2086276 h 2389471"/>
                <a:gd name="connsiteX32" fmla="*/ 4432434 w 6876047"/>
                <a:gd name="connsiteY32" fmla="*/ 1996039 h 2389471"/>
                <a:gd name="connsiteX33" fmla="*/ 4627345 w 6876047"/>
                <a:gd name="connsiteY33" fmla="*/ 1974382 h 2389471"/>
                <a:gd name="connsiteX34" fmla="*/ 4883618 w 6876047"/>
                <a:gd name="connsiteY34" fmla="*/ 2032134 h 2389471"/>
                <a:gd name="connsiteX35" fmla="*/ 5064092 w 6876047"/>
                <a:gd name="connsiteY35" fmla="*/ 2089886 h 2389471"/>
                <a:gd name="connsiteX36" fmla="*/ 5298708 w 6876047"/>
                <a:gd name="connsiteY36" fmla="*/ 2162075 h 2389471"/>
                <a:gd name="connsiteX37" fmla="*/ 5508057 w 6876047"/>
                <a:gd name="connsiteY37" fmla="*/ 2039353 h 2389471"/>
                <a:gd name="connsiteX38" fmla="*/ 5623560 w 6876047"/>
                <a:gd name="connsiteY38" fmla="*/ 2017696 h 2389471"/>
                <a:gd name="connsiteX39" fmla="*/ 5713797 w 6876047"/>
                <a:gd name="connsiteY39" fmla="*/ 1988820 h 2389471"/>
                <a:gd name="connsiteX40" fmla="*/ 5905099 w 6876047"/>
                <a:gd name="connsiteY40" fmla="*/ 1866098 h 2389471"/>
                <a:gd name="connsiteX41" fmla="*/ 6309360 w 6876047"/>
                <a:gd name="connsiteY41" fmla="*/ 1891364 h 2389471"/>
                <a:gd name="connsiteX42" fmla="*/ 6479006 w 6876047"/>
                <a:gd name="connsiteY42" fmla="*/ 1959944 h 2389471"/>
                <a:gd name="connsiteX43" fmla="*/ 6634213 w 6876047"/>
                <a:gd name="connsiteY43" fmla="*/ 1974382 h 2389471"/>
                <a:gd name="connsiteX44" fmla="*/ 6876048 w 6876047"/>
                <a:gd name="connsiteY44" fmla="*/ 2061010 h 2389471"/>
                <a:gd name="connsiteX45" fmla="*/ 6876048 w 6876047"/>
                <a:gd name="connsiteY45" fmla="*/ 0 h 2389471"/>
                <a:gd name="connsiteX46" fmla="*/ 0 w 6876047"/>
                <a:gd name="connsiteY46" fmla="*/ 0 h 2389471"/>
                <a:gd name="connsiteX47" fmla="*/ 0 w 6876047"/>
                <a:gd name="connsiteY47" fmla="*/ 2389472 h 2389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876047" h="2389471">
                  <a:moveTo>
                    <a:pt x="0" y="2389472"/>
                  </a:moveTo>
                  <a:cubicBezTo>
                    <a:pt x="3609" y="2389472"/>
                    <a:pt x="7219" y="2385862"/>
                    <a:pt x="10828" y="2385862"/>
                  </a:cubicBezTo>
                  <a:cubicBezTo>
                    <a:pt x="75799" y="2353377"/>
                    <a:pt x="129941" y="2310063"/>
                    <a:pt x="129941" y="2310063"/>
                  </a:cubicBezTo>
                  <a:lnTo>
                    <a:pt x="299586" y="2360596"/>
                  </a:lnTo>
                  <a:lnTo>
                    <a:pt x="480060" y="2306454"/>
                  </a:lnTo>
                  <a:lnTo>
                    <a:pt x="537812" y="2266750"/>
                  </a:lnTo>
                  <a:lnTo>
                    <a:pt x="721895" y="2310063"/>
                  </a:lnTo>
                  <a:lnTo>
                    <a:pt x="826569" y="2335330"/>
                  </a:lnTo>
                  <a:cubicBezTo>
                    <a:pt x="924025" y="2317282"/>
                    <a:pt x="974558" y="2284797"/>
                    <a:pt x="1017872" y="2270359"/>
                  </a:cubicBezTo>
                  <a:cubicBezTo>
                    <a:pt x="1061185" y="2255921"/>
                    <a:pt x="1100890" y="2216217"/>
                    <a:pt x="1100890" y="2216217"/>
                  </a:cubicBezTo>
                  <a:lnTo>
                    <a:pt x="1331896" y="2172903"/>
                  </a:lnTo>
                  <a:cubicBezTo>
                    <a:pt x="1451009" y="2234265"/>
                    <a:pt x="1429352" y="2169294"/>
                    <a:pt x="1515979" y="2198170"/>
                  </a:cubicBezTo>
                  <a:cubicBezTo>
                    <a:pt x="1602606" y="2227046"/>
                    <a:pt x="1674796" y="2237874"/>
                    <a:pt x="1674796" y="2237874"/>
                  </a:cubicBezTo>
                  <a:cubicBezTo>
                    <a:pt x="1674796" y="2237874"/>
                    <a:pt x="1725328" y="2266750"/>
                    <a:pt x="1768642" y="2252312"/>
                  </a:cubicBezTo>
                  <a:cubicBezTo>
                    <a:pt x="1811956" y="2237874"/>
                    <a:pt x="1801127" y="2187341"/>
                    <a:pt x="1876926" y="2183732"/>
                  </a:cubicBezTo>
                  <a:cubicBezTo>
                    <a:pt x="1952725" y="2180122"/>
                    <a:pt x="2129590" y="2198170"/>
                    <a:pt x="2151246" y="2144028"/>
                  </a:cubicBezTo>
                  <a:cubicBezTo>
                    <a:pt x="2172903" y="2086276"/>
                    <a:pt x="2172903" y="2086276"/>
                    <a:pt x="2172903" y="2086276"/>
                  </a:cubicBezTo>
                  <a:lnTo>
                    <a:pt x="2371424" y="2107933"/>
                  </a:lnTo>
                  <a:lnTo>
                    <a:pt x="2418347" y="2151247"/>
                  </a:lnTo>
                  <a:lnTo>
                    <a:pt x="2562726" y="2198170"/>
                  </a:lnTo>
                  <a:cubicBezTo>
                    <a:pt x="2562726" y="2198170"/>
                    <a:pt x="2548288" y="2162075"/>
                    <a:pt x="2624087" y="2162075"/>
                  </a:cubicBezTo>
                  <a:cubicBezTo>
                    <a:pt x="2703496" y="2162075"/>
                    <a:pt x="2696277" y="2194560"/>
                    <a:pt x="2815390" y="2136809"/>
                  </a:cubicBezTo>
                  <a:cubicBezTo>
                    <a:pt x="2930893" y="2075448"/>
                    <a:pt x="2981425" y="2028524"/>
                    <a:pt x="2981425" y="2028524"/>
                  </a:cubicBezTo>
                  <a:cubicBezTo>
                    <a:pt x="3114976" y="2042962"/>
                    <a:pt x="3064443" y="2014087"/>
                    <a:pt x="3114976" y="2042962"/>
                  </a:cubicBezTo>
                  <a:cubicBezTo>
                    <a:pt x="3165508" y="2071838"/>
                    <a:pt x="3165508" y="2071838"/>
                    <a:pt x="3165508" y="2071838"/>
                  </a:cubicBezTo>
                  <a:lnTo>
                    <a:pt x="3342373" y="2107933"/>
                  </a:lnTo>
                  <a:lnTo>
                    <a:pt x="3447047" y="2115152"/>
                  </a:lnTo>
                  <a:cubicBezTo>
                    <a:pt x="3576988" y="2107933"/>
                    <a:pt x="3598645" y="2089886"/>
                    <a:pt x="3670835" y="2061010"/>
                  </a:cubicBezTo>
                  <a:cubicBezTo>
                    <a:pt x="3739415" y="2032134"/>
                    <a:pt x="3753853" y="2006868"/>
                    <a:pt x="3789947" y="1985211"/>
                  </a:cubicBezTo>
                  <a:cubicBezTo>
                    <a:pt x="3826042" y="1963554"/>
                    <a:pt x="3826042" y="1963554"/>
                    <a:pt x="3826042" y="1963554"/>
                  </a:cubicBezTo>
                  <a:lnTo>
                    <a:pt x="4111191" y="2068229"/>
                  </a:lnTo>
                  <a:lnTo>
                    <a:pt x="4288055" y="2086276"/>
                  </a:lnTo>
                  <a:cubicBezTo>
                    <a:pt x="4288055" y="2086276"/>
                    <a:pt x="4324150" y="1988820"/>
                    <a:pt x="4432434" y="1996039"/>
                  </a:cubicBezTo>
                  <a:cubicBezTo>
                    <a:pt x="4537109" y="2003258"/>
                    <a:pt x="4627345" y="1974382"/>
                    <a:pt x="4627345" y="1974382"/>
                  </a:cubicBezTo>
                  <a:cubicBezTo>
                    <a:pt x="4732020" y="1981601"/>
                    <a:pt x="4833085" y="2021305"/>
                    <a:pt x="4883618" y="2032134"/>
                  </a:cubicBezTo>
                  <a:cubicBezTo>
                    <a:pt x="4934151" y="2042962"/>
                    <a:pt x="4995512" y="2082667"/>
                    <a:pt x="5064092" y="2089886"/>
                  </a:cubicBezTo>
                  <a:cubicBezTo>
                    <a:pt x="5129063" y="2097104"/>
                    <a:pt x="5298708" y="2162075"/>
                    <a:pt x="5298708" y="2162075"/>
                  </a:cubicBezTo>
                  <a:cubicBezTo>
                    <a:pt x="5298708" y="2162075"/>
                    <a:pt x="5392554" y="2061010"/>
                    <a:pt x="5508057" y="2039353"/>
                  </a:cubicBezTo>
                  <a:cubicBezTo>
                    <a:pt x="5623560" y="2017696"/>
                    <a:pt x="5623560" y="2017696"/>
                    <a:pt x="5623560" y="2017696"/>
                  </a:cubicBezTo>
                  <a:cubicBezTo>
                    <a:pt x="5623560" y="2017696"/>
                    <a:pt x="5601903" y="2032134"/>
                    <a:pt x="5713797" y="1988820"/>
                  </a:cubicBezTo>
                  <a:cubicBezTo>
                    <a:pt x="5825691" y="1945507"/>
                    <a:pt x="5706578" y="1830003"/>
                    <a:pt x="5905099" y="1866098"/>
                  </a:cubicBezTo>
                  <a:cubicBezTo>
                    <a:pt x="6103620" y="1902193"/>
                    <a:pt x="6240780" y="1848051"/>
                    <a:pt x="6309360" y="1891364"/>
                  </a:cubicBezTo>
                  <a:cubicBezTo>
                    <a:pt x="6374331" y="1938288"/>
                    <a:pt x="6363502" y="1927459"/>
                    <a:pt x="6479006" y="1959944"/>
                  </a:cubicBezTo>
                  <a:cubicBezTo>
                    <a:pt x="6590899" y="1992430"/>
                    <a:pt x="6536757" y="1938288"/>
                    <a:pt x="6634213" y="1974382"/>
                  </a:cubicBezTo>
                  <a:cubicBezTo>
                    <a:pt x="6713621" y="2003258"/>
                    <a:pt x="6811077" y="2042962"/>
                    <a:pt x="6876048" y="2061010"/>
                  </a:cubicBezTo>
                  <a:lnTo>
                    <a:pt x="6876048" y="0"/>
                  </a:lnTo>
                  <a:lnTo>
                    <a:pt x="0" y="0"/>
                  </a:lnTo>
                  <a:lnTo>
                    <a:pt x="0" y="2389472"/>
                  </a:lnTo>
                  <a:close/>
                </a:path>
              </a:pathLst>
            </a:custGeom>
            <a:solidFill>
              <a:schemeClr val="tx2">
                <a:lumMod val="50000"/>
                <a:alpha val="50000"/>
              </a:schemeClr>
            </a:solidFill>
            <a:ln w="360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1EE39BC7-8212-417A-A5CB-0CE34226F82F}"/>
                </a:ext>
              </a:extLst>
            </p:cNvPr>
            <p:cNvSpPr/>
            <p:nvPr/>
          </p:nvSpPr>
          <p:spPr>
            <a:xfrm>
              <a:off x="0" y="-4011"/>
              <a:ext cx="6876047" cy="2234264"/>
            </a:xfrm>
            <a:custGeom>
              <a:avLst/>
              <a:gdLst>
                <a:gd name="connsiteX0" fmla="*/ 6868829 w 6876047"/>
                <a:gd name="connsiteY0" fmla="*/ 0 h 2234264"/>
                <a:gd name="connsiteX1" fmla="*/ 0 w 6876047"/>
                <a:gd name="connsiteY1" fmla="*/ 0 h 2234264"/>
                <a:gd name="connsiteX2" fmla="*/ 0 w 6876047"/>
                <a:gd name="connsiteY2" fmla="*/ 2190951 h 2234264"/>
                <a:gd name="connsiteX3" fmla="*/ 54142 w 6876047"/>
                <a:gd name="connsiteY3" fmla="*/ 2205389 h 2234264"/>
                <a:gd name="connsiteX4" fmla="*/ 155207 w 6876047"/>
                <a:gd name="connsiteY4" fmla="*/ 2234265 h 2234264"/>
                <a:gd name="connsiteX5" fmla="*/ 342900 w 6876047"/>
                <a:gd name="connsiteY5" fmla="*/ 2165685 h 2234264"/>
                <a:gd name="connsiteX6" fmla="*/ 422308 w 6876047"/>
                <a:gd name="connsiteY6" fmla="*/ 2107933 h 2234264"/>
                <a:gd name="connsiteX7" fmla="*/ 649705 w 6876047"/>
                <a:gd name="connsiteY7" fmla="*/ 2064619 h 2234264"/>
                <a:gd name="connsiteX8" fmla="*/ 830179 w 6876047"/>
                <a:gd name="connsiteY8" fmla="*/ 2093495 h 2234264"/>
                <a:gd name="connsiteX9" fmla="*/ 985386 w 6876047"/>
                <a:gd name="connsiteY9" fmla="*/ 2140418 h 2234264"/>
                <a:gd name="connsiteX10" fmla="*/ 1075623 w 6876047"/>
                <a:gd name="connsiteY10" fmla="*/ 2158466 h 2234264"/>
                <a:gd name="connsiteX11" fmla="*/ 1180298 w 6876047"/>
                <a:gd name="connsiteY11" fmla="*/ 2082667 h 2234264"/>
                <a:gd name="connsiteX12" fmla="*/ 1447399 w 6876047"/>
                <a:gd name="connsiteY12" fmla="*/ 2042962 h 2234264"/>
                <a:gd name="connsiteX13" fmla="*/ 1465446 w 6876047"/>
                <a:gd name="connsiteY13" fmla="*/ 1977992 h 2234264"/>
                <a:gd name="connsiteX14" fmla="*/ 1660358 w 6876047"/>
                <a:gd name="connsiteY14" fmla="*/ 2003258 h 2234264"/>
                <a:gd name="connsiteX15" fmla="*/ 1707281 w 6876047"/>
                <a:gd name="connsiteY15" fmla="*/ 2053791 h 2234264"/>
                <a:gd name="connsiteX16" fmla="*/ 1848051 w 6876047"/>
                <a:gd name="connsiteY16" fmla="*/ 2107933 h 2234264"/>
                <a:gd name="connsiteX17" fmla="*/ 1909412 w 6876047"/>
                <a:gd name="connsiteY17" fmla="*/ 2071838 h 2234264"/>
                <a:gd name="connsiteX18" fmla="*/ 2093495 w 6876047"/>
                <a:gd name="connsiteY18" fmla="*/ 2046572 h 2234264"/>
                <a:gd name="connsiteX19" fmla="*/ 2255921 w 6876047"/>
                <a:gd name="connsiteY19" fmla="*/ 1931069 h 2234264"/>
                <a:gd name="connsiteX20" fmla="*/ 2385862 w 6876047"/>
                <a:gd name="connsiteY20" fmla="*/ 1949116 h 2234264"/>
                <a:gd name="connsiteX21" fmla="*/ 2436395 w 6876047"/>
                <a:gd name="connsiteY21" fmla="*/ 1985211 h 2234264"/>
                <a:gd name="connsiteX22" fmla="*/ 2609650 w 6876047"/>
                <a:gd name="connsiteY22" fmla="*/ 2028524 h 2234264"/>
                <a:gd name="connsiteX23" fmla="*/ 2714324 w 6876047"/>
                <a:gd name="connsiteY23" fmla="*/ 2039353 h 2234264"/>
                <a:gd name="connsiteX24" fmla="*/ 2930893 w 6876047"/>
                <a:gd name="connsiteY24" fmla="*/ 1985211 h 2234264"/>
                <a:gd name="connsiteX25" fmla="*/ 3046396 w 6876047"/>
                <a:gd name="connsiteY25" fmla="*/ 1902193 h 2234264"/>
                <a:gd name="connsiteX26" fmla="*/ 3082491 w 6876047"/>
                <a:gd name="connsiteY26" fmla="*/ 1876927 h 2234264"/>
                <a:gd name="connsiteX27" fmla="*/ 3364029 w 6876047"/>
                <a:gd name="connsiteY27" fmla="*/ 1999649 h 2234264"/>
                <a:gd name="connsiteX28" fmla="*/ 3533675 w 6876047"/>
                <a:gd name="connsiteY28" fmla="*/ 2021305 h 2234264"/>
                <a:gd name="connsiteX29" fmla="*/ 3670835 w 6876047"/>
                <a:gd name="connsiteY29" fmla="*/ 1920240 h 2234264"/>
                <a:gd name="connsiteX30" fmla="*/ 3862137 w 6876047"/>
                <a:gd name="connsiteY30" fmla="*/ 1898583 h 2234264"/>
                <a:gd name="connsiteX31" fmla="*/ 4114800 w 6876047"/>
                <a:gd name="connsiteY31" fmla="*/ 1967163 h 2234264"/>
                <a:gd name="connsiteX32" fmla="*/ 4291665 w 6876047"/>
                <a:gd name="connsiteY32" fmla="*/ 2035743 h 2234264"/>
                <a:gd name="connsiteX33" fmla="*/ 4519061 w 6876047"/>
                <a:gd name="connsiteY33" fmla="*/ 2122371 h 2234264"/>
                <a:gd name="connsiteX34" fmla="*/ 4721192 w 6876047"/>
                <a:gd name="connsiteY34" fmla="*/ 1988820 h 2234264"/>
                <a:gd name="connsiteX35" fmla="*/ 4836695 w 6876047"/>
                <a:gd name="connsiteY35" fmla="*/ 1967163 h 2234264"/>
                <a:gd name="connsiteX36" fmla="*/ 4923322 w 6876047"/>
                <a:gd name="connsiteY36" fmla="*/ 1938288 h 2234264"/>
                <a:gd name="connsiteX37" fmla="*/ 5107406 w 6876047"/>
                <a:gd name="connsiteY37" fmla="*/ 1804737 h 2234264"/>
                <a:gd name="connsiteX38" fmla="*/ 5500838 w 6876047"/>
                <a:gd name="connsiteY38" fmla="*/ 1840832 h 2234264"/>
                <a:gd name="connsiteX39" fmla="*/ 5666874 w 6876047"/>
                <a:gd name="connsiteY39" fmla="*/ 1920240 h 2234264"/>
                <a:gd name="connsiteX40" fmla="*/ 5818472 w 6876047"/>
                <a:gd name="connsiteY40" fmla="*/ 1938288 h 2234264"/>
                <a:gd name="connsiteX41" fmla="*/ 6092792 w 6876047"/>
                <a:gd name="connsiteY41" fmla="*/ 2050181 h 2234264"/>
                <a:gd name="connsiteX42" fmla="*/ 6276875 w 6876047"/>
                <a:gd name="connsiteY42" fmla="*/ 2104323 h 2234264"/>
                <a:gd name="connsiteX43" fmla="*/ 6381550 w 6876047"/>
                <a:gd name="connsiteY43" fmla="*/ 2028524 h 2234264"/>
                <a:gd name="connsiteX44" fmla="*/ 6543976 w 6876047"/>
                <a:gd name="connsiteY44" fmla="*/ 1913021 h 2234264"/>
                <a:gd name="connsiteX45" fmla="*/ 6637822 w 6876047"/>
                <a:gd name="connsiteY45" fmla="*/ 1848051 h 2234264"/>
                <a:gd name="connsiteX46" fmla="*/ 6825515 w 6876047"/>
                <a:gd name="connsiteY46" fmla="*/ 1844441 h 2234264"/>
                <a:gd name="connsiteX47" fmla="*/ 6876048 w 6876047"/>
                <a:gd name="connsiteY47" fmla="*/ 1855270 h 2234264"/>
                <a:gd name="connsiteX48" fmla="*/ 6876048 w 6876047"/>
                <a:gd name="connsiteY48" fmla="*/ 0 h 2234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6876047" h="2234264">
                  <a:moveTo>
                    <a:pt x="6868829" y="0"/>
                  </a:moveTo>
                  <a:lnTo>
                    <a:pt x="0" y="0"/>
                  </a:lnTo>
                  <a:lnTo>
                    <a:pt x="0" y="2190951"/>
                  </a:lnTo>
                  <a:lnTo>
                    <a:pt x="54142" y="2205389"/>
                  </a:lnTo>
                  <a:lnTo>
                    <a:pt x="155207" y="2234265"/>
                  </a:lnTo>
                  <a:cubicBezTo>
                    <a:pt x="252663" y="2216217"/>
                    <a:pt x="299586" y="2180122"/>
                    <a:pt x="342900" y="2165685"/>
                  </a:cubicBezTo>
                  <a:cubicBezTo>
                    <a:pt x="386214" y="2151247"/>
                    <a:pt x="422308" y="2107933"/>
                    <a:pt x="422308" y="2107933"/>
                  </a:cubicBezTo>
                  <a:lnTo>
                    <a:pt x="649705" y="2064619"/>
                  </a:lnTo>
                  <a:cubicBezTo>
                    <a:pt x="768818" y="2133199"/>
                    <a:pt x="747161" y="2061010"/>
                    <a:pt x="830179" y="2093495"/>
                  </a:cubicBezTo>
                  <a:cubicBezTo>
                    <a:pt x="913197" y="2125980"/>
                    <a:pt x="985386" y="2140418"/>
                    <a:pt x="985386" y="2140418"/>
                  </a:cubicBezTo>
                  <a:cubicBezTo>
                    <a:pt x="985386" y="2140418"/>
                    <a:pt x="1032310" y="2172903"/>
                    <a:pt x="1075623" y="2158466"/>
                  </a:cubicBezTo>
                  <a:cubicBezTo>
                    <a:pt x="1118937" y="2144028"/>
                    <a:pt x="1104499" y="2086276"/>
                    <a:pt x="1180298" y="2082667"/>
                  </a:cubicBezTo>
                  <a:cubicBezTo>
                    <a:pt x="1252487" y="2079057"/>
                    <a:pt x="1429352" y="2104323"/>
                    <a:pt x="1447399" y="2042962"/>
                  </a:cubicBezTo>
                  <a:cubicBezTo>
                    <a:pt x="1465446" y="1977992"/>
                    <a:pt x="1465446" y="1977992"/>
                    <a:pt x="1465446" y="1977992"/>
                  </a:cubicBezTo>
                  <a:lnTo>
                    <a:pt x="1660358" y="2003258"/>
                  </a:lnTo>
                  <a:lnTo>
                    <a:pt x="1707281" y="2053791"/>
                  </a:lnTo>
                  <a:lnTo>
                    <a:pt x="1848051" y="2107933"/>
                  </a:lnTo>
                  <a:cubicBezTo>
                    <a:pt x="1848051" y="2107933"/>
                    <a:pt x="1833613" y="2068229"/>
                    <a:pt x="1909412" y="2071838"/>
                  </a:cubicBezTo>
                  <a:cubicBezTo>
                    <a:pt x="1985211" y="2071838"/>
                    <a:pt x="1981601" y="2111542"/>
                    <a:pt x="2093495" y="2046572"/>
                  </a:cubicBezTo>
                  <a:cubicBezTo>
                    <a:pt x="2205388" y="1981601"/>
                    <a:pt x="2255921" y="1931069"/>
                    <a:pt x="2255921" y="1931069"/>
                  </a:cubicBezTo>
                  <a:cubicBezTo>
                    <a:pt x="2385862" y="1949116"/>
                    <a:pt x="2335329" y="1916631"/>
                    <a:pt x="2385862" y="1949116"/>
                  </a:cubicBezTo>
                  <a:cubicBezTo>
                    <a:pt x="2436395" y="1985211"/>
                    <a:pt x="2436395" y="1985211"/>
                    <a:pt x="2436395" y="1985211"/>
                  </a:cubicBezTo>
                  <a:lnTo>
                    <a:pt x="2609650" y="2028524"/>
                  </a:lnTo>
                  <a:lnTo>
                    <a:pt x="2714324" y="2039353"/>
                  </a:lnTo>
                  <a:cubicBezTo>
                    <a:pt x="2840656" y="2032134"/>
                    <a:pt x="2862313" y="2014087"/>
                    <a:pt x="2930893" y="1985211"/>
                  </a:cubicBezTo>
                  <a:cubicBezTo>
                    <a:pt x="2999473" y="1952725"/>
                    <a:pt x="3010301" y="1927459"/>
                    <a:pt x="3046396" y="1902193"/>
                  </a:cubicBezTo>
                  <a:cubicBezTo>
                    <a:pt x="3082491" y="1876927"/>
                    <a:pt x="3082491" y="1876927"/>
                    <a:pt x="3082491" y="1876927"/>
                  </a:cubicBezTo>
                  <a:lnTo>
                    <a:pt x="3364029" y="1999649"/>
                  </a:lnTo>
                  <a:lnTo>
                    <a:pt x="3533675" y="2021305"/>
                  </a:lnTo>
                  <a:cubicBezTo>
                    <a:pt x="3533675" y="2021305"/>
                    <a:pt x="3569770" y="1913021"/>
                    <a:pt x="3670835" y="1920240"/>
                  </a:cubicBezTo>
                  <a:cubicBezTo>
                    <a:pt x="3775510" y="1931069"/>
                    <a:pt x="3862137" y="1898583"/>
                    <a:pt x="3862137" y="1898583"/>
                  </a:cubicBezTo>
                  <a:cubicBezTo>
                    <a:pt x="3966812" y="1909412"/>
                    <a:pt x="4064267" y="1952725"/>
                    <a:pt x="4114800" y="1967163"/>
                  </a:cubicBezTo>
                  <a:cubicBezTo>
                    <a:pt x="4165333" y="1981601"/>
                    <a:pt x="4226694" y="2028524"/>
                    <a:pt x="4291665" y="2035743"/>
                  </a:cubicBezTo>
                  <a:cubicBezTo>
                    <a:pt x="4356635" y="2046572"/>
                    <a:pt x="4519061" y="2122371"/>
                    <a:pt x="4519061" y="2122371"/>
                  </a:cubicBezTo>
                  <a:cubicBezTo>
                    <a:pt x="4519061" y="2122371"/>
                    <a:pt x="4609298" y="2010477"/>
                    <a:pt x="4721192" y="1988820"/>
                  </a:cubicBezTo>
                  <a:cubicBezTo>
                    <a:pt x="4836695" y="1967163"/>
                    <a:pt x="4836695" y="1967163"/>
                    <a:pt x="4836695" y="1967163"/>
                  </a:cubicBezTo>
                  <a:cubicBezTo>
                    <a:pt x="4836695" y="1967163"/>
                    <a:pt x="4815038" y="1985211"/>
                    <a:pt x="4923322" y="1938288"/>
                  </a:cubicBezTo>
                  <a:cubicBezTo>
                    <a:pt x="5035216" y="1891364"/>
                    <a:pt x="4916103" y="1761423"/>
                    <a:pt x="5107406" y="1804737"/>
                  </a:cubicBezTo>
                  <a:cubicBezTo>
                    <a:pt x="5298708" y="1851660"/>
                    <a:pt x="5435868" y="1790299"/>
                    <a:pt x="5500838" y="1840832"/>
                  </a:cubicBezTo>
                  <a:cubicBezTo>
                    <a:pt x="5565809" y="1891364"/>
                    <a:pt x="5554980" y="1880536"/>
                    <a:pt x="5666874" y="1920240"/>
                  </a:cubicBezTo>
                  <a:cubicBezTo>
                    <a:pt x="5778768" y="1959944"/>
                    <a:pt x="5724626" y="1898583"/>
                    <a:pt x="5818472" y="1938288"/>
                  </a:cubicBezTo>
                  <a:cubicBezTo>
                    <a:pt x="5912318" y="1977992"/>
                    <a:pt x="6042259" y="2039353"/>
                    <a:pt x="6092792" y="2050181"/>
                  </a:cubicBezTo>
                  <a:cubicBezTo>
                    <a:pt x="6143324" y="2064619"/>
                    <a:pt x="6276875" y="2104323"/>
                    <a:pt x="6276875" y="2104323"/>
                  </a:cubicBezTo>
                  <a:cubicBezTo>
                    <a:pt x="6276875" y="2104323"/>
                    <a:pt x="6302142" y="2089886"/>
                    <a:pt x="6381550" y="2028524"/>
                  </a:cubicBezTo>
                  <a:cubicBezTo>
                    <a:pt x="6460958" y="1967163"/>
                    <a:pt x="6500663" y="1931069"/>
                    <a:pt x="6543976" y="1913021"/>
                  </a:cubicBezTo>
                  <a:cubicBezTo>
                    <a:pt x="6587290" y="1894974"/>
                    <a:pt x="6554805" y="1840832"/>
                    <a:pt x="6637822" y="1848051"/>
                  </a:cubicBezTo>
                  <a:cubicBezTo>
                    <a:pt x="6717231" y="1851660"/>
                    <a:pt x="6825515" y="1844441"/>
                    <a:pt x="6825515" y="1844441"/>
                  </a:cubicBezTo>
                  <a:cubicBezTo>
                    <a:pt x="6825515" y="1844441"/>
                    <a:pt x="6847172" y="1848051"/>
                    <a:pt x="6876048" y="1855270"/>
                  </a:cubicBezTo>
                  <a:lnTo>
                    <a:pt x="6876048" y="0"/>
                  </a:lnTo>
                  <a:close/>
                </a:path>
              </a:pathLst>
            </a:custGeom>
            <a:solidFill>
              <a:srgbClr val="DAD1C8">
                <a:alpha val="85000"/>
              </a:srgbClr>
            </a:solidFill>
            <a:ln w="360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F8BFFD1-DBCE-4603-BDDF-37EA87003A9A}"/>
                </a:ext>
              </a:extLst>
            </p:cNvPr>
            <p:cNvSpPr/>
            <p:nvPr/>
          </p:nvSpPr>
          <p:spPr>
            <a:xfrm>
              <a:off x="0" y="-4011"/>
              <a:ext cx="6865218" cy="2158465"/>
            </a:xfrm>
            <a:custGeom>
              <a:avLst/>
              <a:gdLst>
                <a:gd name="connsiteX0" fmla="*/ 0 w 6865218"/>
                <a:gd name="connsiteY0" fmla="*/ 2158466 h 2158465"/>
                <a:gd name="connsiteX1" fmla="*/ 64971 w 6865218"/>
                <a:gd name="connsiteY1" fmla="*/ 2122371 h 2158465"/>
                <a:gd name="connsiteX2" fmla="*/ 173255 w 6865218"/>
                <a:gd name="connsiteY2" fmla="*/ 2068229 h 2158465"/>
                <a:gd name="connsiteX3" fmla="*/ 227397 w 6865218"/>
                <a:gd name="connsiteY3" fmla="*/ 2050181 h 2158465"/>
                <a:gd name="connsiteX4" fmla="*/ 462013 w 6865218"/>
                <a:gd name="connsiteY4" fmla="*/ 2039353 h 2158465"/>
                <a:gd name="connsiteX5" fmla="*/ 545031 w 6865218"/>
                <a:gd name="connsiteY5" fmla="*/ 2024915 h 2158465"/>
                <a:gd name="connsiteX6" fmla="*/ 638877 w 6865218"/>
                <a:gd name="connsiteY6" fmla="*/ 1988820 h 2158465"/>
                <a:gd name="connsiteX7" fmla="*/ 678581 w 6865218"/>
                <a:gd name="connsiteY7" fmla="*/ 1974382 h 2158465"/>
                <a:gd name="connsiteX8" fmla="*/ 772427 w 6865218"/>
                <a:gd name="connsiteY8" fmla="*/ 1938288 h 2158465"/>
                <a:gd name="connsiteX9" fmla="*/ 920416 w 6865218"/>
                <a:gd name="connsiteY9" fmla="*/ 1927459 h 2158465"/>
                <a:gd name="connsiteX10" fmla="*/ 999824 w 6865218"/>
                <a:gd name="connsiteY10" fmla="*/ 1981601 h 2158465"/>
                <a:gd name="connsiteX11" fmla="*/ 1136984 w 6865218"/>
                <a:gd name="connsiteY11" fmla="*/ 2075448 h 2158465"/>
                <a:gd name="connsiteX12" fmla="*/ 1227221 w 6865218"/>
                <a:gd name="connsiteY12" fmla="*/ 2129590 h 2158465"/>
                <a:gd name="connsiteX13" fmla="*/ 1367991 w 6865218"/>
                <a:gd name="connsiteY13" fmla="*/ 2068229 h 2158465"/>
                <a:gd name="connsiteX14" fmla="*/ 1577340 w 6865218"/>
                <a:gd name="connsiteY14" fmla="*/ 1949116 h 2158465"/>
                <a:gd name="connsiteX15" fmla="*/ 1696453 w 6865218"/>
                <a:gd name="connsiteY15" fmla="*/ 1920240 h 2158465"/>
                <a:gd name="connsiteX16" fmla="*/ 1822784 w 6865218"/>
                <a:gd name="connsiteY16" fmla="*/ 1837222 h 2158465"/>
                <a:gd name="connsiteX17" fmla="*/ 2133199 w 6865218"/>
                <a:gd name="connsiteY17" fmla="*/ 1775861 h 2158465"/>
                <a:gd name="connsiteX18" fmla="*/ 2288406 w 6865218"/>
                <a:gd name="connsiteY18" fmla="*/ 1880536 h 2158465"/>
                <a:gd name="connsiteX19" fmla="*/ 2360596 w 6865218"/>
                <a:gd name="connsiteY19" fmla="*/ 1902193 h 2158465"/>
                <a:gd name="connsiteX20" fmla="*/ 2454442 w 6865218"/>
                <a:gd name="connsiteY20" fmla="*/ 1913021 h 2158465"/>
                <a:gd name="connsiteX21" fmla="*/ 2624087 w 6865218"/>
                <a:gd name="connsiteY21" fmla="*/ 2017696 h 2158465"/>
                <a:gd name="connsiteX22" fmla="*/ 2800952 w 6865218"/>
                <a:gd name="connsiteY22" fmla="*/ 1923850 h 2158465"/>
                <a:gd name="connsiteX23" fmla="*/ 2938112 w 6865218"/>
                <a:gd name="connsiteY23" fmla="*/ 1851660 h 2158465"/>
                <a:gd name="connsiteX24" fmla="*/ 3136633 w 6865218"/>
                <a:gd name="connsiteY24" fmla="*/ 1772252 h 2158465"/>
                <a:gd name="connsiteX25" fmla="*/ 3291840 w 6865218"/>
                <a:gd name="connsiteY25" fmla="*/ 1775861 h 2158465"/>
                <a:gd name="connsiteX26" fmla="*/ 3407343 w 6865218"/>
                <a:gd name="connsiteY26" fmla="*/ 1855270 h 2158465"/>
                <a:gd name="connsiteX27" fmla="*/ 3544503 w 6865218"/>
                <a:gd name="connsiteY27" fmla="*/ 1822784 h 2158465"/>
                <a:gd name="connsiteX28" fmla="*/ 3761072 w 6865218"/>
                <a:gd name="connsiteY28" fmla="*/ 1692843 h 2158465"/>
                <a:gd name="connsiteX29" fmla="*/ 3789947 w 6865218"/>
                <a:gd name="connsiteY29" fmla="*/ 1714500 h 2158465"/>
                <a:gd name="connsiteX30" fmla="*/ 3887403 w 6865218"/>
                <a:gd name="connsiteY30" fmla="*/ 1779471 h 2158465"/>
                <a:gd name="connsiteX31" fmla="*/ 4064267 w 6865218"/>
                <a:gd name="connsiteY31" fmla="*/ 1815565 h 2158465"/>
                <a:gd name="connsiteX32" fmla="*/ 4147285 w 6865218"/>
                <a:gd name="connsiteY32" fmla="*/ 1801128 h 2158465"/>
                <a:gd name="connsiteX33" fmla="*/ 4280836 w 6865218"/>
                <a:gd name="connsiteY33" fmla="*/ 1750595 h 2158465"/>
                <a:gd name="connsiteX34" fmla="*/ 4320540 w 6865218"/>
                <a:gd name="connsiteY34" fmla="*/ 1714500 h 2158465"/>
                <a:gd name="connsiteX35" fmla="*/ 4421606 w 6865218"/>
                <a:gd name="connsiteY35" fmla="*/ 1689234 h 2158465"/>
                <a:gd name="connsiteX36" fmla="*/ 4558766 w 6865218"/>
                <a:gd name="connsiteY36" fmla="*/ 1783080 h 2158465"/>
                <a:gd name="connsiteX37" fmla="*/ 4706754 w 6865218"/>
                <a:gd name="connsiteY37" fmla="*/ 1793909 h 2158465"/>
                <a:gd name="connsiteX38" fmla="*/ 4757287 w 6865218"/>
                <a:gd name="connsiteY38" fmla="*/ 1822784 h 2158465"/>
                <a:gd name="connsiteX39" fmla="*/ 4869180 w 6865218"/>
                <a:gd name="connsiteY39" fmla="*/ 1765033 h 2158465"/>
                <a:gd name="connsiteX40" fmla="*/ 4901666 w 6865218"/>
                <a:gd name="connsiteY40" fmla="*/ 1718110 h 2158465"/>
                <a:gd name="connsiteX41" fmla="*/ 5056873 w 6865218"/>
                <a:gd name="connsiteY41" fmla="*/ 1682015 h 2158465"/>
                <a:gd name="connsiteX42" fmla="*/ 5074920 w 6865218"/>
                <a:gd name="connsiteY42" fmla="*/ 1736157 h 2158465"/>
                <a:gd name="connsiteX43" fmla="*/ 5291489 w 6865218"/>
                <a:gd name="connsiteY43" fmla="*/ 1754204 h 2158465"/>
                <a:gd name="connsiteX44" fmla="*/ 5378116 w 6865218"/>
                <a:gd name="connsiteY44" fmla="*/ 1815565 h 2158465"/>
                <a:gd name="connsiteX45" fmla="*/ 5450306 w 6865218"/>
                <a:gd name="connsiteY45" fmla="*/ 1793909 h 2158465"/>
                <a:gd name="connsiteX46" fmla="*/ 5569418 w 6865218"/>
                <a:gd name="connsiteY46" fmla="*/ 1739767 h 2158465"/>
                <a:gd name="connsiteX47" fmla="*/ 5710188 w 6865218"/>
                <a:gd name="connsiteY47" fmla="*/ 1700062 h 2158465"/>
                <a:gd name="connsiteX48" fmla="*/ 5894271 w 6865218"/>
                <a:gd name="connsiteY48" fmla="*/ 1725329 h 2158465"/>
                <a:gd name="connsiteX49" fmla="*/ 5962851 w 6865218"/>
                <a:gd name="connsiteY49" fmla="*/ 1772252 h 2158465"/>
                <a:gd name="connsiteX50" fmla="*/ 6114448 w 6865218"/>
                <a:gd name="connsiteY50" fmla="*/ 1819175 h 2158465"/>
                <a:gd name="connsiteX51" fmla="*/ 6193857 w 6865218"/>
                <a:gd name="connsiteY51" fmla="*/ 1786690 h 2158465"/>
                <a:gd name="connsiteX52" fmla="*/ 6334627 w 6865218"/>
                <a:gd name="connsiteY52" fmla="*/ 1725329 h 2158465"/>
                <a:gd name="connsiteX53" fmla="*/ 6381550 w 6865218"/>
                <a:gd name="connsiteY53" fmla="*/ 1757814 h 2158465"/>
                <a:gd name="connsiteX54" fmla="*/ 6525929 w 6865218"/>
                <a:gd name="connsiteY54" fmla="*/ 1797518 h 2158465"/>
                <a:gd name="connsiteX55" fmla="*/ 6655870 w 6865218"/>
                <a:gd name="connsiteY55" fmla="*/ 1736157 h 2158465"/>
                <a:gd name="connsiteX56" fmla="*/ 6753326 w 6865218"/>
                <a:gd name="connsiteY56" fmla="*/ 1801128 h 2158465"/>
                <a:gd name="connsiteX57" fmla="*/ 6865219 w 6865218"/>
                <a:gd name="connsiteY57" fmla="*/ 1811956 h 2158465"/>
                <a:gd name="connsiteX58" fmla="*/ 6865219 w 6865218"/>
                <a:gd name="connsiteY58" fmla="*/ 0 h 2158465"/>
                <a:gd name="connsiteX59" fmla="*/ 0 w 6865218"/>
                <a:gd name="connsiteY59" fmla="*/ 0 h 2158465"/>
                <a:gd name="connsiteX60" fmla="*/ 0 w 6865218"/>
                <a:gd name="connsiteY60" fmla="*/ 2158466 h 2158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6865218" h="2158465">
                  <a:moveTo>
                    <a:pt x="0" y="2158466"/>
                  </a:moveTo>
                  <a:cubicBezTo>
                    <a:pt x="3609" y="2154856"/>
                    <a:pt x="21657" y="2147637"/>
                    <a:pt x="64971" y="2122371"/>
                  </a:cubicBezTo>
                  <a:cubicBezTo>
                    <a:pt x="133551" y="2082667"/>
                    <a:pt x="64971" y="2122371"/>
                    <a:pt x="173255" y="2068229"/>
                  </a:cubicBezTo>
                  <a:cubicBezTo>
                    <a:pt x="281539" y="2014087"/>
                    <a:pt x="173255" y="2068229"/>
                    <a:pt x="227397" y="2050181"/>
                  </a:cubicBezTo>
                  <a:cubicBezTo>
                    <a:pt x="281539" y="2032134"/>
                    <a:pt x="400652" y="2024915"/>
                    <a:pt x="462013" y="2039353"/>
                  </a:cubicBezTo>
                  <a:cubicBezTo>
                    <a:pt x="523374" y="2053791"/>
                    <a:pt x="462013" y="2039353"/>
                    <a:pt x="545031" y="2024915"/>
                  </a:cubicBezTo>
                  <a:cubicBezTo>
                    <a:pt x="628048" y="2010477"/>
                    <a:pt x="545031" y="2024915"/>
                    <a:pt x="638877" y="1988820"/>
                  </a:cubicBezTo>
                  <a:cubicBezTo>
                    <a:pt x="732723" y="1952725"/>
                    <a:pt x="638877" y="1988820"/>
                    <a:pt x="678581" y="1974382"/>
                  </a:cubicBezTo>
                  <a:cubicBezTo>
                    <a:pt x="718285" y="1959944"/>
                    <a:pt x="772427" y="1938288"/>
                    <a:pt x="772427" y="1938288"/>
                  </a:cubicBezTo>
                  <a:cubicBezTo>
                    <a:pt x="772427" y="1938288"/>
                    <a:pt x="859055" y="1938288"/>
                    <a:pt x="920416" y="1927459"/>
                  </a:cubicBezTo>
                  <a:cubicBezTo>
                    <a:pt x="985386" y="1916631"/>
                    <a:pt x="963730" y="1967163"/>
                    <a:pt x="999824" y="1981601"/>
                  </a:cubicBezTo>
                  <a:cubicBezTo>
                    <a:pt x="1035919" y="1992430"/>
                    <a:pt x="1068404" y="2024915"/>
                    <a:pt x="1136984" y="2075448"/>
                  </a:cubicBezTo>
                  <a:cubicBezTo>
                    <a:pt x="1209174" y="2118761"/>
                    <a:pt x="1227221" y="2129590"/>
                    <a:pt x="1227221" y="2129590"/>
                  </a:cubicBezTo>
                  <a:cubicBezTo>
                    <a:pt x="1227221" y="2129590"/>
                    <a:pt x="1328286" y="2082667"/>
                    <a:pt x="1367991" y="2068229"/>
                  </a:cubicBezTo>
                  <a:cubicBezTo>
                    <a:pt x="1407695" y="2053791"/>
                    <a:pt x="1505151" y="1992430"/>
                    <a:pt x="1577340" y="1949116"/>
                  </a:cubicBezTo>
                  <a:cubicBezTo>
                    <a:pt x="1649530" y="1905802"/>
                    <a:pt x="1609825" y="1963554"/>
                    <a:pt x="1696453" y="1920240"/>
                  </a:cubicBezTo>
                  <a:cubicBezTo>
                    <a:pt x="1783080" y="1876927"/>
                    <a:pt x="1775861" y="1887755"/>
                    <a:pt x="1822784" y="1837222"/>
                  </a:cubicBezTo>
                  <a:cubicBezTo>
                    <a:pt x="1873317" y="1786690"/>
                    <a:pt x="1985211" y="1830003"/>
                    <a:pt x="2133199" y="1775861"/>
                  </a:cubicBezTo>
                  <a:cubicBezTo>
                    <a:pt x="2284797" y="1721719"/>
                    <a:pt x="2198170" y="1848051"/>
                    <a:pt x="2288406" y="1880536"/>
                  </a:cubicBezTo>
                  <a:cubicBezTo>
                    <a:pt x="2378643" y="1913021"/>
                    <a:pt x="2360596" y="1902193"/>
                    <a:pt x="2360596" y="1902193"/>
                  </a:cubicBezTo>
                  <a:cubicBezTo>
                    <a:pt x="2360596" y="1902193"/>
                    <a:pt x="2360596" y="1902193"/>
                    <a:pt x="2454442" y="1913021"/>
                  </a:cubicBezTo>
                  <a:cubicBezTo>
                    <a:pt x="2548288" y="1923850"/>
                    <a:pt x="2624087" y="2017696"/>
                    <a:pt x="2624087" y="2017696"/>
                  </a:cubicBezTo>
                  <a:cubicBezTo>
                    <a:pt x="2624087" y="2017696"/>
                    <a:pt x="2750419" y="1938288"/>
                    <a:pt x="2800952" y="1923850"/>
                  </a:cubicBezTo>
                  <a:cubicBezTo>
                    <a:pt x="2851484" y="1909412"/>
                    <a:pt x="2898408" y="1866098"/>
                    <a:pt x="2938112" y="1851660"/>
                  </a:cubicBezTo>
                  <a:cubicBezTo>
                    <a:pt x="2977816" y="1837222"/>
                    <a:pt x="3053615" y="1786690"/>
                    <a:pt x="3136633" y="1772252"/>
                  </a:cubicBezTo>
                  <a:cubicBezTo>
                    <a:pt x="3136633" y="1772252"/>
                    <a:pt x="3208822" y="1793909"/>
                    <a:pt x="3291840" y="1775861"/>
                  </a:cubicBezTo>
                  <a:cubicBezTo>
                    <a:pt x="3374858" y="1761423"/>
                    <a:pt x="3407343" y="1855270"/>
                    <a:pt x="3407343" y="1855270"/>
                  </a:cubicBezTo>
                  <a:lnTo>
                    <a:pt x="3544503" y="1822784"/>
                  </a:lnTo>
                  <a:lnTo>
                    <a:pt x="3761072" y="1692843"/>
                  </a:lnTo>
                  <a:cubicBezTo>
                    <a:pt x="3761072" y="1692843"/>
                    <a:pt x="3761072" y="1692843"/>
                    <a:pt x="3789947" y="1714500"/>
                  </a:cubicBezTo>
                  <a:cubicBezTo>
                    <a:pt x="3818823" y="1736157"/>
                    <a:pt x="3833261" y="1757814"/>
                    <a:pt x="3887403" y="1779471"/>
                  </a:cubicBezTo>
                  <a:cubicBezTo>
                    <a:pt x="3941545" y="1801128"/>
                    <a:pt x="3963202" y="1815565"/>
                    <a:pt x="4064267" y="1815565"/>
                  </a:cubicBezTo>
                  <a:lnTo>
                    <a:pt x="4147285" y="1801128"/>
                  </a:lnTo>
                  <a:lnTo>
                    <a:pt x="4280836" y="1750595"/>
                  </a:lnTo>
                  <a:cubicBezTo>
                    <a:pt x="4280836" y="1750595"/>
                    <a:pt x="4280836" y="1750595"/>
                    <a:pt x="4320540" y="1714500"/>
                  </a:cubicBezTo>
                  <a:cubicBezTo>
                    <a:pt x="4360245" y="1678405"/>
                    <a:pt x="4320540" y="1714500"/>
                    <a:pt x="4421606" y="1689234"/>
                  </a:cubicBezTo>
                  <a:cubicBezTo>
                    <a:pt x="4421606" y="1689234"/>
                    <a:pt x="4464919" y="1732548"/>
                    <a:pt x="4558766" y="1783080"/>
                  </a:cubicBezTo>
                  <a:cubicBezTo>
                    <a:pt x="4652612" y="1833613"/>
                    <a:pt x="4645393" y="1801128"/>
                    <a:pt x="4706754" y="1793909"/>
                  </a:cubicBezTo>
                  <a:cubicBezTo>
                    <a:pt x="4768115" y="1786690"/>
                    <a:pt x="4757287" y="1822784"/>
                    <a:pt x="4757287" y="1822784"/>
                  </a:cubicBezTo>
                  <a:lnTo>
                    <a:pt x="4869180" y="1765033"/>
                  </a:lnTo>
                  <a:lnTo>
                    <a:pt x="4901666" y="1718110"/>
                  </a:lnTo>
                  <a:lnTo>
                    <a:pt x="5056873" y="1682015"/>
                  </a:lnTo>
                  <a:cubicBezTo>
                    <a:pt x="5056873" y="1682015"/>
                    <a:pt x="5056873" y="1682015"/>
                    <a:pt x="5074920" y="1736157"/>
                  </a:cubicBezTo>
                  <a:cubicBezTo>
                    <a:pt x="5092968" y="1790299"/>
                    <a:pt x="5230127" y="1757814"/>
                    <a:pt x="5291489" y="1754204"/>
                  </a:cubicBezTo>
                  <a:cubicBezTo>
                    <a:pt x="5349240" y="1750595"/>
                    <a:pt x="5342021" y="1804737"/>
                    <a:pt x="5378116" y="1815565"/>
                  </a:cubicBezTo>
                  <a:cubicBezTo>
                    <a:pt x="5414211" y="1826394"/>
                    <a:pt x="5450306" y="1793909"/>
                    <a:pt x="5450306" y="1793909"/>
                  </a:cubicBezTo>
                  <a:cubicBezTo>
                    <a:pt x="5450306" y="1793909"/>
                    <a:pt x="5504448" y="1775861"/>
                    <a:pt x="5569418" y="1739767"/>
                  </a:cubicBezTo>
                  <a:cubicBezTo>
                    <a:pt x="5634389" y="1703672"/>
                    <a:pt x="5619951" y="1772252"/>
                    <a:pt x="5710188" y="1700062"/>
                  </a:cubicBezTo>
                  <a:lnTo>
                    <a:pt x="5894271" y="1725329"/>
                  </a:lnTo>
                  <a:cubicBezTo>
                    <a:pt x="5894271" y="1725329"/>
                    <a:pt x="5926756" y="1761423"/>
                    <a:pt x="5962851" y="1772252"/>
                  </a:cubicBezTo>
                  <a:cubicBezTo>
                    <a:pt x="5998945" y="1783080"/>
                    <a:pt x="6038650" y="1808346"/>
                    <a:pt x="6114448" y="1819175"/>
                  </a:cubicBezTo>
                  <a:lnTo>
                    <a:pt x="6193857" y="1786690"/>
                  </a:lnTo>
                  <a:lnTo>
                    <a:pt x="6334627" y="1725329"/>
                  </a:lnTo>
                  <a:lnTo>
                    <a:pt x="6381550" y="1757814"/>
                  </a:lnTo>
                  <a:lnTo>
                    <a:pt x="6525929" y="1797518"/>
                  </a:lnTo>
                  <a:lnTo>
                    <a:pt x="6655870" y="1736157"/>
                  </a:lnTo>
                  <a:cubicBezTo>
                    <a:pt x="6655870" y="1736157"/>
                    <a:pt x="6699184" y="1775861"/>
                    <a:pt x="6753326" y="1801128"/>
                  </a:cubicBezTo>
                  <a:cubicBezTo>
                    <a:pt x="6793030" y="1822784"/>
                    <a:pt x="6843563" y="1815565"/>
                    <a:pt x="6865219" y="1811956"/>
                  </a:cubicBezTo>
                  <a:lnTo>
                    <a:pt x="6865219" y="0"/>
                  </a:lnTo>
                  <a:lnTo>
                    <a:pt x="0" y="0"/>
                  </a:lnTo>
                  <a:lnTo>
                    <a:pt x="0" y="2158466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360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DDB54389-E998-41A7-95C6-E2E86E1A56D4}"/>
              </a:ext>
            </a:extLst>
          </p:cNvPr>
          <p:cNvSpPr txBox="1"/>
          <p:nvPr/>
        </p:nvSpPr>
        <p:spPr>
          <a:xfrm>
            <a:off x="1840781" y="774052"/>
            <a:ext cx="2977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A0949D7-93C6-4B57-9898-62C03FC2456A}"/>
              </a:ext>
            </a:extLst>
          </p:cNvPr>
          <p:cNvSpPr txBox="1"/>
          <p:nvPr/>
        </p:nvSpPr>
        <p:spPr>
          <a:xfrm>
            <a:off x="1976883" y="514674"/>
            <a:ext cx="2705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6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1967F8E-68CF-4BFD-A77B-2601CEE130F3}"/>
              </a:ext>
            </a:extLst>
          </p:cNvPr>
          <p:cNvSpPr txBox="1"/>
          <p:nvPr/>
        </p:nvSpPr>
        <p:spPr>
          <a:xfrm>
            <a:off x="1361336" y="2502599"/>
            <a:ext cx="4135327" cy="1008047"/>
          </a:xfrm>
          <a:prstGeom prst="rect">
            <a:avLst/>
          </a:prstGeom>
          <a:noFill/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000" dirty="0">
                <a:solidFill>
                  <a:schemeClr val="accent2"/>
                </a:solidFill>
                <a:effectLst>
                  <a:outerShdw blurRad="50800" dist="38100" dir="5400000" algn="t" rotWithShape="0">
                    <a:prstClr val="black">
                      <a:alpha val="25000"/>
                    </a:prstClr>
                  </a:outerShdw>
                </a:effectLst>
                <a:latin typeface="Montserrat Black" panose="00000A00000000000000" pitchFamily="2" charset="0"/>
                <a:cs typeface="Arial"/>
                <a:sym typeface="Arial"/>
                <a:rtl val="0"/>
              </a:rPr>
              <a:t>EASY</a:t>
            </a:r>
            <a:endParaRPr lang="en-US" sz="6000" spc="0" baseline="0" dirty="0">
              <a:solidFill>
                <a:schemeClr val="accent2"/>
              </a:solidFill>
              <a:effectLst>
                <a:outerShdw blurRad="50800" dist="38100" dir="5400000" algn="t" rotWithShape="0">
                  <a:prstClr val="black">
                    <a:alpha val="25000"/>
                  </a:prstClr>
                </a:outerShdw>
              </a:effectLst>
              <a:latin typeface="Montserrat Black" panose="00000A00000000000000" pitchFamily="2" charset="0"/>
              <a:cs typeface="Arial"/>
              <a:sym typeface="Arial"/>
              <a:rtl val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4467B6E-0CCA-4192-A547-8A8F17D37128}"/>
              </a:ext>
            </a:extLst>
          </p:cNvPr>
          <p:cNvSpPr txBox="1"/>
          <p:nvPr/>
        </p:nvSpPr>
        <p:spPr>
          <a:xfrm>
            <a:off x="1569315" y="3261578"/>
            <a:ext cx="3719369" cy="595106"/>
          </a:xfrm>
          <a:prstGeom prst="rect">
            <a:avLst/>
          </a:prstGeom>
          <a:noFill/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spc="1000" dirty="0">
                <a:ln w="19050"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  <a:cs typeface="Arial"/>
                <a:sym typeface="Arial"/>
                <a:rtl val="0"/>
              </a:rPr>
              <a:t>CUSTOMIZE.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7505DE9-D56E-4DA4-8EF1-F692D9A92B2E}"/>
              </a:ext>
            </a:extLst>
          </p:cNvPr>
          <p:cNvSpPr txBox="1"/>
          <p:nvPr/>
        </p:nvSpPr>
        <p:spPr>
          <a:xfrm>
            <a:off x="899159" y="3779006"/>
            <a:ext cx="50596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Lorem ipsum dolor sit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amet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consectetuer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adipiscing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elit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, sed diam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nonummy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nibh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euismod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tincidunt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ut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laoreet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dolore magna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aliquam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erat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volutpat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. </a:t>
            </a:r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E773B3C1-ACA9-4E21-B9E4-220D05B013B2}"/>
              </a:ext>
            </a:extLst>
          </p:cNvPr>
          <p:cNvSpPr/>
          <p:nvPr/>
        </p:nvSpPr>
        <p:spPr>
          <a:xfrm>
            <a:off x="3310606" y="11001791"/>
            <a:ext cx="236785" cy="204125"/>
          </a:xfrm>
          <a:prstGeom prst="triangle">
            <a:avLst/>
          </a:prstGeom>
          <a:solidFill>
            <a:srgbClr val="FFC000"/>
          </a:solidFill>
          <a:ln>
            <a:noFill/>
          </a:ln>
          <a:effectLst>
            <a:outerShdw blurRad="25400" dist="254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2CD634EA-557C-4A53-B93C-6EBBECF1A564}"/>
              </a:ext>
            </a:extLst>
          </p:cNvPr>
          <p:cNvSpPr/>
          <p:nvPr/>
        </p:nvSpPr>
        <p:spPr>
          <a:xfrm>
            <a:off x="3310606" y="11118930"/>
            <a:ext cx="236785" cy="204125"/>
          </a:xfrm>
          <a:prstGeom prst="triangle">
            <a:avLst/>
          </a:prstGeom>
          <a:solidFill>
            <a:srgbClr val="FFC000"/>
          </a:solidFill>
          <a:ln>
            <a:noFill/>
          </a:ln>
          <a:effectLst>
            <a:outerShdw blurRad="25400" dist="254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0C6EF16-93EA-49F6-9E06-F38DBEC3B8C2}"/>
              </a:ext>
            </a:extLst>
          </p:cNvPr>
          <p:cNvSpPr txBox="1"/>
          <p:nvPr/>
        </p:nvSpPr>
        <p:spPr>
          <a:xfrm>
            <a:off x="2578446" y="11323055"/>
            <a:ext cx="17011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Swipe up</a:t>
            </a:r>
          </a:p>
        </p:txBody>
      </p:sp>
      <p:grpSp>
        <p:nvGrpSpPr>
          <p:cNvPr id="22" name="Graphic 52">
            <a:extLst>
              <a:ext uri="{FF2B5EF4-FFF2-40B4-BE49-F238E27FC236}">
                <a16:creationId xmlns:a16="http://schemas.microsoft.com/office/drawing/2014/main" id="{BA8DB2B0-D136-42E4-80C4-26816D221DB1}"/>
              </a:ext>
            </a:extLst>
          </p:cNvPr>
          <p:cNvGrpSpPr/>
          <p:nvPr/>
        </p:nvGrpSpPr>
        <p:grpSpPr>
          <a:xfrm rot="900000">
            <a:off x="192266" y="11174666"/>
            <a:ext cx="1710976" cy="1710976"/>
            <a:chOff x="3143249" y="5810249"/>
            <a:chExt cx="1274650" cy="1274650"/>
          </a:xfrm>
          <a:solidFill>
            <a:schemeClr val="accent1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266AFC10-2797-4EEE-9DEE-2FD013755E84}"/>
                </a:ext>
              </a:extLst>
            </p:cNvPr>
            <p:cNvSpPr/>
            <p:nvPr/>
          </p:nvSpPr>
          <p:spPr>
            <a:xfrm>
              <a:off x="3143249" y="5810249"/>
              <a:ext cx="1274650" cy="1274650"/>
            </a:xfrm>
            <a:custGeom>
              <a:avLst/>
              <a:gdLst>
                <a:gd name="connsiteX0" fmla="*/ 1274650 w 1274650"/>
                <a:gd name="connsiteY0" fmla="*/ 637325 h 1274650"/>
                <a:gd name="connsiteX1" fmla="*/ 637325 w 1274650"/>
                <a:gd name="connsiteY1" fmla="*/ 1274650 h 1274650"/>
                <a:gd name="connsiteX2" fmla="*/ 0 w 1274650"/>
                <a:gd name="connsiteY2" fmla="*/ 637325 h 1274650"/>
                <a:gd name="connsiteX3" fmla="*/ 637325 w 1274650"/>
                <a:gd name="connsiteY3" fmla="*/ 0 h 1274650"/>
                <a:gd name="connsiteX4" fmla="*/ 1274650 w 1274650"/>
                <a:gd name="connsiteY4" fmla="*/ 637325 h 12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650" h="1274650">
                  <a:moveTo>
                    <a:pt x="1274650" y="637325"/>
                  </a:moveTo>
                  <a:cubicBezTo>
                    <a:pt x="1274650" y="989310"/>
                    <a:pt x="989310" y="1274650"/>
                    <a:pt x="637325" y="1274650"/>
                  </a:cubicBezTo>
                  <a:cubicBezTo>
                    <a:pt x="285340" y="1274650"/>
                    <a:pt x="0" y="989310"/>
                    <a:pt x="0" y="637325"/>
                  </a:cubicBezTo>
                  <a:cubicBezTo>
                    <a:pt x="0" y="285340"/>
                    <a:pt x="285340" y="0"/>
                    <a:pt x="637325" y="0"/>
                  </a:cubicBezTo>
                  <a:cubicBezTo>
                    <a:pt x="989310" y="0"/>
                    <a:pt x="1274650" y="285340"/>
                    <a:pt x="1274650" y="637325"/>
                  </a:cubicBezTo>
                  <a:close/>
                </a:path>
              </a:pathLst>
            </a:custGeom>
            <a:noFill/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7DFFD92D-E0C2-4A72-BB19-26EBCA72DA4C}"/>
                </a:ext>
              </a:extLst>
            </p:cNvPr>
            <p:cNvSpPr/>
            <p:nvPr/>
          </p:nvSpPr>
          <p:spPr>
            <a:xfrm>
              <a:off x="3814792" y="5810249"/>
              <a:ext cx="603106" cy="603106"/>
            </a:xfrm>
            <a:custGeom>
              <a:avLst/>
              <a:gdLst>
                <a:gd name="connsiteX0" fmla="*/ 603106 w 603106"/>
                <a:gd name="connsiteY0" fmla="*/ 603106 h 603106"/>
                <a:gd name="connsiteX1" fmla="*/ 406348 w 603106"/>
                <a:gd name="connsiteY1" fmla="*/ 603106 h 603106"/>
                <a:gd name="connsiteX2" fmla="*/ 0 w 603106"/>
                <a:gd name="connsiteY2" fmla="*/ 196758 h 603106"/>
                <a:gd name="connsiteX3" fmla="*/ 0 w 603106"/>
                <a:gd name="connsiteY3" fmla="*/ 0 h 603106"/>
                <a:gd name="connsiteX4" fmla="*/ 603106 w 603106"/>
                <a:gd name="connsiteY4" fmla="*/ 603106 h 603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106" h="603106">
                  <a:moveTo>
                    <a:pt x="603106" y="603106"/>
                  </a:moveTo>
                  <a:lnTo>
                    <a:pt x="406348" y="603106"/>
                  </a:lnTo>
                  <a:cubicBezTo>
                    <a:pt x="406348" y="378546"/>
                    <a:pt x="224561" y="196758"/>
                    <a:pt x="0" y="196758"/>
                  </a:cubicBezTo>
                  <a:lnTo>
                    <a:pt x="0" y="0"/>
                  </a:lnTo>
                  <a:cubicBezTo>
                    <a:pt x="333633" y="0"/>
                    <a:pt x="603106" y="271612"/>
                    <a:pt x="603106" y="603106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45D9CDA5-8E65-4B4B-A73A-42CAFC1B28FC}"/>
              </a:ext>
            </a:extLst>
          </p:cNvPr>
          <p:cNvSpPr/>
          <p:nvPr/>
        </p:nvSpPr>
        <p:spPr>
          <a:xfrm>
            <a:off x="5876541" y="1849419"/>
            <a:ext cx="82298" cy="1782359"/>
          </a:xfrm>
          <a:custGeom>
            <a:avLst/>
            <a:gdLst>
              <a:gd name="connsiteX0" fmla="*/ 41150 w 82298"/>
              <a:gd name="connsiteY0" fmla="*/ 1700062 h 1782359"/>
              <a:gd name="connsiteX1" fmla="*/ 82298 w 82298"/>
              <a:gd name="connsiteY1" fmla="*/ 1741210 h 1782359"/>
              <a:gd name="connsiteX2" fmla="*/ 41150 w 82298"/>
              <a:gd name="connsiteY2" fmla="*/ 1782359 h 1782359"/>
              <a:gd name="connsiteX3" fmla="*/ 0 w 82298"/>
              <a:gd name="connsiteY3" fmla="*/ 1741210 h 1782359"/>
              <a:gd name="connsiteX4" fmla="*/ 41150 w 82298"/>
              <a:gd name="connsiteY4" fmla="*/ 1700062 h 1782359"/>
              <a:gd name="connsiteX5" fmla="*/ 41150 w 82298"/>
              <a:gd name="connsiteY5" fmla="*/ 1418523 h 1782359"/>
              <a:gd name="connsiteX6" fmla="*/ 82298 w 82298"/>
              <a:gd name="connsiteY6" fmla="*/ 1459671 h 1782359"/>
              <a:gd name="connsiteX7" fmla="*/ 41150 w 82298"/>
              <a:gd name="connsiteY7" fmla="*/ 1500820 h 1782359"/>
              <a:gd name="connsiteX8" fmla="*/ 0 w 82298"/>
              <a:gd name="connsiteY8" fmla="*/ 1459671 h 1782359"/>
              <a:gd name="connsiteX9" fmla="*/ 41150 w 82298"/>
              <a:gd name="connsiteY9" fmla="*/ 1418523 h 1782359"/>
              <a:gd name="connsiteX10" fmla="*/ 41150 w 82298"/>
              <a:gd name="connsiteY10" fmla="*/ 1133375 h 1782359"/>
              <a:gd name="connsiteX11" fmla="*/ 82298 w 82298"/>
              <a:gd name="connsiteY11" fmla="*/ 1174523 h 1782359"/>
              <a:gd name="connsiteX12" fmla="*/ 41150 w 82298"/>
              <a:gd name="connsiteY12" fmla="*/ 1215671 h 1782359"/>
              <a:gd name="connsiteX13" fmla="*/ 0 w 82298"/>
              <a:gd name="connsiteY13" fmla="*/ 1174523 h 1782359"/>
              <a:gd name="connsiteX14" fmla="*/ 41150 w 82298"/>
              <a:gd name="connsiteY14" fmla="*/ 1133375 h 1782359"/>
              <a:gd name="connsiteX15" fmla="*/ 41150 w 82298"/>
              <a:gd name="connsiteY15" fmla="*/ 851836 h 1782359"/>
              <a:gd name="connsiteX16" fmla="*/ 82298 w 82298"/>
              <a:gd name="connsiteY16" fmla="*/ 892984 h 1782359"/>
              <a:gd name="connsiteX17" fmla="*/ 41150 w 82298"/>
              <a:gd name="connsiteY17" fmla="*/ 934133 h 1782359"/>
              <a:gd name="connsiteX18" fmla="*/ 0 w 82298"/>
              <a:gd name="connsiteY18" fmla="*/ 892984 h 1782359"/>
              <a:gd name="connsiteX19" fmla="*/ 41150 w 82298"/>
              <a:gd name="connsiteY19" fmla="*/ 851836 h 1782359"/>
              <a:gd name="connsiteX20" fmla="*/ 41150 w 82298"/>
              <a:gd name="connsiteY20" fmla="*/ 570297 h 1782359"/>
              <a:gd name="connsiteX21" fmla="*/ 82298 w 82298"/>
              <a:gd name="connsiteY21" fmla="*/ 611445 h 1782359"/>
              <a:gd name="connsiteX22" fmla="*/ 41150 w 82298"/>
              <a:gd name="connsiteY22" fmla="*/ 652593 h 1782359"/>
              <a:gd name="connsiteX23" fmla="*/ 0 w 82298"/>
              <a:gd name="connsiteY23" fmla="*/ 611445 h 1782359"/>
              <a:gd name="connsiteX24" fmla="*/ 41150 w 82298"/>
              <a:gd name="connsiteY24" fmla="*/ 570297 h 1782359"/>
              <a:gd name="connsiteX25" fmla="*/ 41150 w 82298"/>
              <a:gd name="connsiteY25" fmla="*/ 285149 h 1782359"/>
              <a:gd name="connsiteX26" fmla="*/ 82298 w 82298"/>
              <a:gd name="connsiteY26" fmla="*/ 326297 h 1782359"/>
              <a:gd name="connsiteX27" fmla="*/ 41150 w 82298"/>
              <a:gd name="connsiteY27" fmla="*/ 367445 h 1782359"/>
              <a:gd name="connsiteX28" fmla="*/ 0 w 82298"/>
              <a:gd name="connsiteY28" fmla="*/ 326297 h 1782359"/>
              <a:gd name="connsiteX29" fmla="*/ 41150 w 82298"/>
              <a:gd name="connsiteY29" fmla="*/ 285149 h 1782359"/>
              <a:gd name="connsiteX30" fmla="*/ 41150 w 82298"/>
              <a:gd name="connsiteY30" fmla="*/ 0 h 1782359"/>
              <a:gd name="connsiteX31" fmla="*/ 82298 w 82298"/>
              <a:gd name="connsiteY31" fmla="*/ 41148 h 1782359"/>
              <a:gd name="connsiteX32" fmla="*/ 41150 w 82298"/>
              <a:gd name="connsiteY32" fmla="*/ 82296 h 1782359"/>
              <a:gd name="connsiteX33" fmla="*/ 0 w 82298"/>
              <a:gd name="connsiteY33" fmla="*/ 41148 h 1782359"/>
              <a:gd name="connsiteX34" fmla="*/ 41150 w 82298"/>
              <a:gd name="connsiteY34" fmla="*/ 0 h 1782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82298" h="1782359">
                <a:moveTo>
                  <a:pt x="41150" y="1700062"/>
                </a:moveTo>
                <a:cubicBezTo>
                  <a:pt x="64009" y="1700062"/>
                  <a:pt x="77725" y="1718350"/>
                  <a:pt x="82298" y="1741210"/>
                </a:cubicBezTo>
                <a:cubicBezTo>
                  <a:pt x="82298" y="1764071"/>
                  <a:pt x="64009" y="1782359"/>
                  <a:pt x="41150" y="1782359"/>
                </a:cubicBezTo>
                <a:cubicBezTo>
                  <a:pt x="18289" y="1782359"/>
                  <a:pt x="0" y="1764071"/>
                  <a:pt x="0" y="1741210"/>
                </a:cubicBezTo>
                <a:cubicBezTo>
                  <a:pt x="0" y="1718350"/>
                  <a:pt x="18289" y="1700062"/>
                  <a:pt x="41150" y="1700062"/>
                </a:cubicBezTo>
                <a:close/>
                <a:moveTo>
                  <a:pt x="41150" y="1418523"/>
                </a:moveTo>
                <a:cubicBezTo>
                  <a:pt x="64009" y="1418523"/>
                  <a:pt x="77725" y="1436811"/>
                  <a:pt x="82298" y="1459671"/>
                </a:cubicBezTo>
                <a:cubicBezTo>
                  <a:pt x="82298" y="1482532"/>
                  <a:pt x="64009" y="1500820"/>
                  <a:pt x="41150" y="1500820"/>
                </a:cubicBezTo>
                <a:cubicBezTo>
                  <a:pt x="18289" y="1500820"/>
                  <a:pt x="0" y="1482532"/>
                  <a:pt x="0" y="1459671"/>
                </a:cubicBezTo>
                <a:cubicBezTo>
                  <a:pt x="0" y="1436811"/>
                  <a:pt x="18289" y="1418523"/>
                  <a:pt x="41150" y="1418523"/>
                </a:cubicBezTo>
                <a:close/>
                <a:moveTo>
                  <a:pt x="41150" y="1133375"/>
                </a:moveTo>
                <a:cubicBezTo>
                  <a:pt x="64009" y="1133375"/>
                  <a:pt x="77725" y="1151663"/>
                  <a:pt x="82298" y="1174523"/>
                </a:cubicBezTo>
                <a:cubicBezTo>
                  <a:pt x="82298" y="1197383"/>
                  <a:pt x="64009" y="1215671"/>
                  <a:pt x="41150" y="1215671"/>
                </a:cubicBezTo>
                <a:cubicBezTo>
                  <a:pt x="18289" y="1215671"/>
                  <a:pt x="0" y="1197383"/>
                  <a:pt x="0" y="1174523"/>
                </a:cubicBezTo>
                <a:cubicBezTo>
                  <a:pt x="0" y="1151663"/>
                  <a:pt x="18289" y="1133375"/>
                  <a:pt x="41150" y="1133375"/>
                </a:cubicBezTo>
                <a:close/>
                <a:moveTo>
                  <a:pt x="41150" y="851836"/>
                </a:moveTo>
                <a:cubicBezTo>
                  <a:pt x="64009" y="851836"/>
                  <a:pt x="77725" y="870124"/>
                  <a:pt x="82298" y="892984"/>
                </a:cubicBezTo>
                <a:cubicBezTo>
                  <a:pt x="82298" y="915845"/>
                  <a:pt x="64009" y="934133"/>
                  <a:pt x="41150" y="934133"/>
                </a:cubicBezTo>
                <a:cubicBezTo>
                  <a:pt x="18289" y="934133"/>
                  <a:pt x="0" y="915845"/>
                  <a:pt x="0" y="892984"/>
                </a:cubicBezTo>
                <a:cubicBezTo>
                  <a:pt x="0" y="870124"/>
                  <a:pt x="18289" y="851836"/>
                  <a:pt x="41150" y="851836"/>
                </a:cubicBezTo>
                <a:close/>
                <a:moveTo>
                  <a:pt x="41150" y="570297"/>
                </a:moveTo>
                <a:cubicBezTo>
                  <a:pt x="64009" y="570297"/>
                  <a:pt x="77725" y="588585"/>
                  <a:pt x="82298" y="611445"/>
                </a:cubicBezTo>
                <a:cubicBezTo>
                  <a:pt x="82298" y="634306"/>
                  <a:pt x="64009" y="652593"/>
                  <a:pt x="41150" y="652593"/>
                </a:cubicBezTo>
                <a:cubicBezTo>
                  <a:pt x="18289" y="652593"/>
                  <a:pt x="0" y="634306"/>
                  <a:pt x="0" y="611445"/>
                </a:cubicBezTo>
                <a:cubicBezTo>
                  <a:pt x="0" y="588585"/>
                  <a:pt x="18289" y="570297"/>
                  <a:pt x="41150" y="570297"/>
                </a:cubicBezTo>
                <a:close/>
                <a:moveTo>
                  <a:pt x="41150" y="285149"/>
                </a:moveTo>
                <a:cubicBezTo>
                  <a:pt x="64009" y="285149"/>
                  <a:pt x="77725" y="303437"/>
                  <a:pt x="82298" y="326297"/>
                </a:cubicBezTo>
                <a:cubicBezTo>
                  <a:pt x="82298" y="349158"/>
                  <a:pt x="64009" y="367445"/>
                  <a:pt x="41150" y="367445"/>
                </a:cubicBezTo>
                <a:cubicBezTo>
                  <a:pt x="18289" y="367445"/>
                  <a:pt x="0" y="349158"/>
                  <a:pt x="0" y="326297"/>
                </a:cubicBezTo>
                <a:cubicBezTo>
                  <a:pt x="0" y="303437"/>
                  <a:pt x="18289" y="285149"/>
                  <a:pt x="41150" y="285149"/>
                </a:cubicBezTo>
                <a:close/>
                <a:moveTo>
                  <a:pt x="41150" y="0"/>
                </a:moveTo>
                <a:cubicBezTo>
                  <a:pt x="64009" y="0"/>
                  <a:pt x="82298" y="18288"/>
                  <a:pt x="82298" y="41148"/>
                </a:cubicBezTo>
                <a:cubicBezTo>
                  <a:pt x="82298" y="64009"/>
                  <a:pt x="64009" y="82296"/>
                  <a:pt x="41150" y="82296"/>
                </a:cubicBezTo>
                <a:cubicBezTo>
                  <a:pt x="18289" y="82296"/>
                  <a:pt x="0" y="64009"/>
                  <a:pt x="0" y="41148"/>
                </a:cubicBezTo>
                <a:cubicBezTo>
                  <a:pt x="0" y="18288"/>
                  <a:pt x="18289" y="0"/>
                  <a:pt x="41150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3609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6CD9B83F-66BC-4719-8425-F690861FE056}"/>
              </a:ext>
            </a:extLst>
          </p:cNvPr>
          <p:cNvSpPr/>
          <p:nvPr/>
        </p:nvSpPr>
        <p:spPr>
          <a:xfrm>
            <a:off x="1052152" y="8629533"/>
            <a:ext cx="82297" cy="1782359"/>
          </a:xfrm>
          <a:custGeom>
            <a:avLst/>
            <a:gdLst>
              <a:gd name="connsiteX0" fmla="*/ 41148 w 82297"/>
              <a:gd name="connsiteY0" fmla="*/ 1700061 h 1782359"/>
              <a:gd name="connsiteX1" fmla="*/ 82297 w 82297"/>
              <a:gd name="connsiteY1" fmla="*/ 1741211 h 1782359"/>
              <a:gd name="connsiteX2" fmla="*/ 41148 w 82297"/>
              <a:gd name="connsiteY2" fmla="*/ 1782359 h 1782359"/>
              <a:gd name="connsiteX3" fmla="*/ 0 w 82297"/>
              <a:gd name="connsiteY3" fmla="*/ 1741211 h 1782359"/>
              <a:gd name="connsiteX4" fmla="*/ 41148 w 82297"/>
              <a:gd name="connsiteY4" fmla="*/ 1700061 h 1782359"/>
              <a:gd name="connsiteX5" fmla="*/ 41148 w 82297"/>
              <a:gd name="connsiteY5" fmla="*/ 1418523 h 1782359"/>
              <a:gd name="connsiteX6" fmla="*/ 82297 w 82297"/>
              <a:gd name="connsiteY6" fmla="*/ 1459671 h 1782359"/>
              <a:gd name="connsiteX7" fmla="*/ 41148 w 82297"/>
              <a:gd name="connsiteY7" fmla="*/ 1500819 h 1782359"/>
              <a:gd name="connsiteX8" fmla="*/ 0 w 82297"/>
              <a:gd name="connsiteY8" fmla="*/ 1459671 h 1782359"/>
              <a:gd name="connsiteX9" fmla="*/ 41148 w 82297"/>
              <a:gd name="connsiteY9" fmla="*/ 1418523 h 1782359"/>
              <a:gd name="connsiteX10" fmla="*/ 41148 w 82297"/>
              <a:gd name="connsiteY10" fmla="*/ 1133374 h 1782359"/>
              <a:gd name="connsiteX11" fmla="*/ 82297 w 82297"/>
              <a:gd name="connsiteY11" fmla="*/ 1174523 h 1782359"/>
              <a:gd name="connsiteX12" fmla="*/ 41148 w 82297"/>
              <a:gd name="connsiteY12" fmla="*/ 1215671 h 1782359"/>
              <a:gd name="connsiteX13" fmla="*/ 0 w 82297"/>
              <a:gd name="connsiteY13" fmla="*/ 1174523 h 1782359"/>
              <a:gd name="connsiteX14" fmla="*/ 41148 w 82297"/>
              <a:gd name="connsiteY14" fmla="*/ 1133374 h 1782359"/>
              <a:gd name="connsiteX15" fmla="*/ 41148 w 82297"/>
              <a:gd name="connsiteY15" fmla="*/ 851835 h 1782359"/>
              <a:gd name="connsiteX16" fmla="*/ 82297 w 82297"/>
              <a:gd name="connsiteY16" fmla="*/ 892984 h 1782359"/>
              <a:gd name="connsiteX17" fmla="*/ 41148 w 82297"/>
              <a:gd name="connsiteY17" fmla="*/ 934132 h 1782359"/>
              <a:gd name="connsiteX18" fmla="*/ 0 w 82297"/>
              <a:gd name="connsiteY18" fmla="*/ 892984 h 1782359"/>
              <a:gd name="connsiteX19" fmla="*/ 41148 w 82297"/>
              <a:gd name="connsiteY19" fmla="*/ 851835 h 1782359"/>
              <a:gd name="connsiteX20" fmla="*/ 41148 w 82297"/>
              <a:gd name="connsiteY20" fmla="*/ 566687 h 1782359"/>
              <a:gd name="connsiteX21" fmla="*/ 82297 w 82297"/>
              <a:gd name="connsiteY21" fmla="*/ 607835 h 1782359"/>
              <a:gd name="connsiteX22" fmla="*/ 41148 w 82297"/>
              <a:gd name="connsiteY22" fmla="*/ 648984 h 1782359"/>
              <a:gd name="connsiteX23" fmla="*/ 0 w 82297"/>
              <a:gd name="connsiteY23" fmla="*/ 607835 h 1782359"/>
              <a:gd name="connsiteX24" fmla="*/ 41148 w 82297"/>
              <a:gd name="connsiteY24" fmla="*/ 566687 h 1782359"/>
              <a:gd name="connsiteX25" fmla="*/ 41148 w 82297"/>
              <a:gd name="connsiteY25" fmla="*/ 285148 h 1782359"/>
              <a:gd name="connsiteX26" fmla="*/ 82297 w 82297"/>
              <a:gd name="connsiteY26" fmla="*/ 326297 h 1782359"/>
              <a:gd name="connsiteX27" fmla="*/ 41148 w 82297"/>
              <a:gd name="connsiteY27" fmla="*/ 367445 h 1782359"/>
              <a:gd name="connsiteX28" fmla="*/ 0 w 82297"/>
              <a:gd name="connsiteY28" fmla="*/ 326297 h 1782359"/>
              <a:gd name="connsiteX29" fmla="*/ 41148 w 82297"/>
              <a:gd name="connsiteY29" fmla="*/ 285148 h 1782359"/>
              <a:gd name="connsiteX30" fmla="*/ 41148 w 82297"/>
              <a:gd name="connsiteY30" fmla="*/ 0 h 1782359"/>
              <a:gd name="connsiteX31" fmla="*/ 82297 w 82297"/>
              <a:gd name="connsiteY31" fmla="*/ 41148 h 1782359"/>
              <a:gd name="connsiteX32" fmla="*/ 41148 w 82297"/>
              <a:gd name="connsiteY32" fmla="*/ 82297 h 1782359"/>
              <a:gd name="connsiteX33" fmla="*/ 0 w 82297"/>
              <a:gd name="connsiteY33" fmla="*/ 41148 h 1782359"/>
              <a:gd name="connsiteX34" fmla="*/ 41148 w 82297"/>
              <a:gd name="connsiteY34" fmla="*/ 0 h 1782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82297" h="1782359">
                <a:moveTo>
                  <a:pt x="41148" y="1700061"/>
                </a:moveTo>
                <a:cubicBezTo>
                  <a:pt x="59436" y="1700061"/>
                  <a:pt x="77725" y="1718350"/>
                  <a:pt x="82297" y="1741211"/>
                </a:cubicBezTo>
                <a:cubicBezTo>
                  <a:pt x="82297" y="1764070"/>
                  <a:pt x="64009" y="1782359"/>
                  <a:pt x="41148" y="1782359"/>
                </a:cubicBezTo>
                <a:cubicBezTo>
                  <a:pt x="18288" y="1782359"/>
                  <a:pt x="0" y="1764070"/>
                  <a:pt x="0" y="1741211"/>
                </a:cubicBezTo>
                <a:cubicBezTo>
                  <a:pt x="0" y="1718350"/>
                  <a:pt x="18288" y="1700061"/>
                  <a:pt x="41148" y="1700061"/>
                </a:cubicBezTo>
                <a:close/>
                <a:moveTo>
                  <a:pt x="41148" y="1418523"/>
                </a:moveTo>
                <a:cubicBezTo>
                  <a:pt x="59436" y="1418523"/>
                  <a:pt x="77725" y="1432238"/>
                  <a:pt x="82297" y="1459671"/>
                </a:cubicBezTo>
                <a:cubicBezTo>
                  <a:pt x="82297" y="1482530"/>
                  <a:pt x="64009" y="1500819"/>
                  <a:pt x="41148" y="1500819"/>
                </a:cubicBezTo>
                <a:cubicBezTo>
                  <a:pt x="18288" y="1500819"/>
                  <a:pt x="0" y="1482530"/>
                  <a:pt x="0" y="1459671"/>
                </a:cubicBezTo>
                <a:cubicBezTo>
                  <a:pt x="0" y="1436811"/>
                  <a:pt x="18288" y="1418523"/>
                  <a:pt x="41148" y="1418523"/>
                </a:cubicBezTo>
                <a:close/>
                <a:moveTo>
                  <a:pt x="41148" y="1133374"/>
                </a:moveTo>
                <a:cubicBezTo>
                  <a:pt x="59436" y="1133374"/>
                  <a:pt x="77725" y="1151662"/>
                  <a:pt x="82297" y="1174523"/>
                </a:cubicBezTo>
                <a:cubicBezTo>
                  <a:pt x="82297" y="1197383"/>
                  <a:pt x="64009" y="1215671"/>
                  <a:pt x="41148" y="1215671"/>
                </a:cubicBezTo>
                <a:cubicBezTo>
                  <a:pt x="18288" y="1215671"/>
                  <a:pt x="0" y="1197383"/>
                  <a:pt x="0" y="1174523"/>
                </a:cubicBezTo>
                <a:cubicBezTo>
                  <a:pt x="0" y="1151662"/>
                  <a:pt x="18288" y="1133374"/>
                  <a:pt x="41148" y="1133374"/>
                </a:cubicBezTo>
                <a:close/>
                <a:moveTo>
                  <a:pt x="41148" y="851835"/>
                </a:moveTo>
                <a:cubicBezTo>
                  <a:pt x="59436" y="851835"/>
                  <a:pt x="77725" y="870123"/>
                  <a:pt x="82297" y="892984"/>
                </a:cubicBezTo>
                <a:cubicBezTo>
                  <a:pt x="82297" y="915844"/>
                  <a:pt x="64009" y="934132"/>
                  <a:pt x="41148" y="934132"/>
                </a:cubicBezTo>
                <a:cubicBezTo>
                  <a:pt x="18288" y="934132"/>
                  <a:pt x="0" y="915844"/>
                  <a:pt x="0" y="892984"/>
                </a:cubicBezTo>
                <a:cubicBezTo>
                  <a:pt x="0" y="870123"/>
                  <a:pt x="18288" y="851835"/>
                  <a:pt x="41148" y="851835"/>
                </a:cubicBezTo>
                <a:close/>
                <a:moveTo>
                  <a:pt x="41148" y="566687"/>
                </a:moveTo>
                <a:cubicBezTo>
                  <a:pt x="59436" y="566687"/>
                  <a:pt x="77725" y="584975"/>
                  <a:pt x="82297" y="607835"/>
                </a:cubicBezTo>
                <a:cubicBezTo>
                  <a:pt x="82297" y="630694"/>
                  <a:pt x="64009" y="648984"/>
                  <a:pt x="41148" y="648984"/>
                </a:cubicBezTo>
                <a:cubicBezTo>
                  <a:pt x="18288" y="648984"/>
                  <a:pt x="0" y="630694"/>
                  <a:pt x="0" y="607835"/>
                </a:cubicBezTo>
                <a:cubicBezTo>
                  <a:pt x="0" y="584975"/>
                  <a:pt x="18288" y="566687"/>
                  <a:pt x="41148" y="566687"/>
                </a:cubicBezTo>
                <a:close/>
                <a:moveTo>
                  <a:pt x="41148" y="285148"/>
                </a:moveTo>
                <a:cubicBezTo>
                  <a:pt x="59436" y="285148"/>
                  <a:pt x="77725" y="303436"/>
                  <a:pt x="82297" y="326297"/>
                </a:cubicBezTo>
                <a:cubicBezTo>
                  <a:pt x="82297" y="349157"/>
                  <a:pt x="64009" y="367445"/>
                  <a:pt x="41148" y="367445"/>
                </a:cubicBezTo>
                <a:cubicBezTo>
                  <a:pt x="18288" y="367445"/>
                  <a:pt x="0" y="349157"/>
                  <a:pt x="0" y="326297"/>
                </a:cubicBezTo>
                <a:cubicBezTo>
                  <a:pt x="0" y="303436"/>
                  <a:pt x="18288" y="285148"/>
                  <a:pt x="41148" y="285148"/>
                </a:cubicBezTo>
                <a:close/>
                <a:moveTo>
                  <a:pt x="41148" y="0"/>
                </a:moveTo>
                <a:cubicBezTo>
                  <a:pt x="64009" y="0"/>
                  <a:pt x="82297" y="18288"/>
                  <a:pt x="82297" y="41148"/>
                </a:cubicBezTo>
                <a:cubicBezTo>
                  <a:pt x="82297" y="64007"/>
                  <a:pt x="64009" y="82297"/>
                  <a:pt x="41148" y="82297"/>
                </a:cubicBezTo>
                <a:cubicBezTo>
                  <a:pt x="18288" y="82297"/>
                  <a:pt x="0" y="64007"/>
                  <a:pt x="0" y="41148"/>
                </a:cubicBezTo>
                <a:cubicBezTo>
                  <a:pt x="0" y="18288"/>
                  <a:pt x="18288" y="0"/>
                  <a:pt x="41148" y="0"/>
                </a:cubicBezTo>
                <a:close/>
              </a:path>
            </a:pathLst>
          </a:custGeom>
          <a:solidFill>
            <a:srgbClr val="FFFFFF"/>
          </a:solidFill>
          <a:ln w="3609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7" name="Graphic 52">
            <a:extLst>
              <a:ext uri="{FF2B5EF4-FFF2-40B4-BE49-F238E27FC236}">
                <a16:creationId xmlns:a16="http://schemas.microsoft.com/office/drawing/2014/main" id="{FE28A999-78BF-4332-B9FC-B5DABCF81D38}"/>
              </a:ext>
            </a:extLst>
          </p:cNvPr>
          <p:cNvGrpSpPr/>
          <p:nvPr/>
        </p:nvGrpSpPr>
        <p:grpSpPr>
          <a:xfrm rot="15300000">
            <a:off x="4879614" y="8821798"/>
            <a:ext cx="1710976" cy="1710976"/>
            <a:chOff x="3143249" y="5810249"/>
            <a:chExt cx="1274650" cy="1274650"/>
          </a:xfrm>
          <a:solidFill>
            <a:schemeClr val="accent1"/>
          </a:solidFill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D4F8FD6F-F150-4C5A-84E5-5B98C00D9AEF}"/>
                </a:ext>
              </a:extLst>
            </p:cNvPr>
            <p:cNvSpPr/>
            <p:nvPr/>
          </p:nvSpPr>
          <p:spPr>
            <a:xfrm>
              <a:off x="3143249" y="5810249"/>
              <a:ext cx="1274650" cy="1274650"/>
            </a:xfrm>
            <a:custGeom>
              <a:avLst/>
              <a:gdLst>
                <a:gd name="connsiteX0" fmla="*/ 1274650 w 1274650"/>
                <a:gd name="connsiteY0" fmla="*/ 637325 h 1274650"/>
                <a:gd name="connsiteX1" fmla="*/ 637325 w 1274650"/>
                <a:gd name="connsiteY1" fmla="*/ 1274650 h 1274650"/>
                <a:gd name="connsiteX2" fmla="*/ 0 w 1274650"/>
                <a:gd name="connsiteY2" fmla="*/ 637325 h 1274650"/>
                <a:gd name="connsiteX3" fmla="*/ 637325 w 1274650"/>
                <a:gd name="connsiteY3" fmla="*/ 0 h 1274650"/>
                <a:gd name="connsiteX4" fmla="*/ 1274650 w 1274650"/>
                <a:gd name="connsiteY4" fmla="*/ 637325 h 12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650" h="1274650">
                  <a:moveTo>
                    <a:pt x="1274650" y="637325"/>
                  </a:moveTo>
                  <a:cubicBezTo>
                    <a:pt x="1274650" y="989310"/>
                    <a:pt x="989310" y="1274650"/>
                    <a:pt x="637325" y="1274650"/>
                  </a:cubicBezTo>
                  <a:cubicBezTo>
                    <a:pt x="285340" y="1274650"/>
                    <a:pt x="0" y="989310"/>
                    <a:pt x="0" y="637325"/>
                  </a:cubicBezTo>
                  <a:cubicBezTo>
                    <a:pt x="0" y="285340"/>
                    <a:pt x="285340" y="0"/>
                    <a:pt x="637325" y="0"/>
                  </a:cubicBezTo>
                  <a:cubicBezTo>
                    <a:pt x="989310" y="0"/>
                    <a:pt x="1274650" y="285340"/>
                    <a:pt x="1274650" y="637325"/>
                  </a:cubicBezTo>
                  <a:close/>
                </a:path>
              </a:pathLst>
            </a:custGeom>
            <a:noFill/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91B204E6-C4D9-41DF-9993-26CA07967AA3}"/>
                </a:ext>
              </a:extLst>
            </p:cNvPr>
            <p:cNvSpPr/>
            <p:nvPr/>
          </p:nvSpPr>
          <p:spPr>
            <a:xfrm>
              <a:off x="3814792" y="5810249"/>
              <a:ext cx="603106" cy="603106"/>
            </a:xfrm>
            <a:custGeom>
              <a:avLst/>
              <a:gdLst>
                <a:gd name="connsiteX0" fmla="*/ 603106 w 603106"/>
                <a:gd name="connsiteY0" fmla="*/ 603106 h 603106"/>
                <a:gd name="connsiteX1" fmla="*/ 406348 w 603106"/>
                <a:gd name="connsiteY1" fmla="*/ 603106 h 603106"/>
                <a:gd name="connsiteX2" fmla="*/ 0 w 603106"/>
                <a:gd name="connsiteY2" fmla="*/ 196758 h 603106"/>
                <a:gd name="connsiteX3" fmla="*/ 0 w 603106"/>
                <a:gd name="connsiteY3" fmla="*/ 0 h 603106"/>
                <a:gd name="connsiteX4" fmla="*/ 603106 w 603106"/>
                <a:gd name="connsiteY4" fmla="*/ 603106 h 603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106" h="603106">
                  <a:moveTo>
                    <a:pt x="603106" y="603106"/>
                  </a:moveTo>
                  <a:lnTo>
                    <a:pt x="406348" y="603106"/>
                  </a:lnTo>
                  <a:cubicBezTo>
                    <a:pt x="406348" y="378546"/>
                    <a:pt x="224561" y="196758"/>
                    <a:pt x="0" y="196758"/>
                  </a:cubicBezTo>
                  <a:lnTo>
                    <a:pt x="0" y="0"/>
                  </a:lnTo>
                  <a:cubicBezTo>
                    <a:pt x="333633" y="0"/>
                    <a:pt x="603106" y="271612"/>
                    <a:pt x="603106" y="603106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30" name="Graphic 52">
            <a:extLst>
              <a:ext uri="{FF2B5EF4-FFF2-40B4-BE49-F238E27FC236}">
                <a16:creationId xmlns:a16="http://schemas.microsoft.com/office/drawing/2014/main" id="{2B3E54F2-C602-43C7-BAFC-4AC7248F0B07}"/>
              </a:ext>
            </a:extLst>
          </p:cNvPr>
          <p:cNvGrpSpPr/>
          <p:nvPr/>
        </p:nvGrpSpPr>
        <p:grpSpPr>
          <a:xfrm rot="6020880">
            <a:off x="115325" y="423464"/>
            <a:ext cx="1710976" cy="1710976"/>
            <a:chOff x="3143249" y="5810249"/>
            <a:chExt cx="1274650" cy="1274650"/>
          </a:xfrm>
          <a:solidFill>
            <a:schemeClr val="accent1"/>
          </a:solidFill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DD7C6FDC-CD3B-437D-9EE9-33CDCD82939B}"/>
                </a:ext>
              </a:extLst>
            </p:cNvPr>
            <p:cNvSpPr/>
            <p:nvPr/>
          </p:nvSpPr>
          <p:spPr>
            <a:xfrm>
              <a:off x="3143249" y="5810249"/>
              <a:ext cx="1274650" cy="1274650"/>
            </a:xfrm>
            <a:custGeom>
              <a:avLst/>
              <a:gdLst>
                <a:gd name="connsiteX0" fmla="*/ 1274650 w 1274650"/>
                <a:gd name="connsiteY0" fmla="*/ 637325 h 1274650"/>
                <a:gd name="connsiteX1" fmla="*/ 637325 w 1274650"/>
                <a:gd name="connsiteY1" fmla="*/ 1274650 h 1274650"/>
                <a:gd name="connsiteX2" fmla="*/ 0 w 1274650"/>
                <a:gd name="connsiteY2" fmla="*/ 637325 h 1274650"/>
                <a:gd name="connsiteX3" fmla="*/ 637325 w 1274650"/>
                <a:gd name="connsiteY3" fmla="*/ 0 h 1274650"/>
                <a:gd name="connsiteX4" fmla="*/ 1274650 w 1274650"/>
                <a:gd name="connsiteY4" fmla="*/ 637325 h 12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650" h="1274650">
                  <a:moveTo>
                    <a:pt x="1274650" y="637325"/>
                  </a:moveTo>
                  <a:cubicBezTo>
                    <a:pt x="1274650" y="989310"/>
                    <a:pt x="989310" y="1274650"/>
                    <a:pt x="637325" y="1274650"/>
                  </a:cubicBezTo>
                  <a:cubicBezTo>
                    <a:pt x="285340" y="1274650"/>
                    <a:pt x="0" y="989310"/>
                    <a:pt x="0" y="637325"/>
                  </a:cubicBezTo>
                  <a:cubicBezTo>
                    <a:pt x="0" y="285340"/>
                    <a:pt x="285340" y="0"/>
                    <a:pt x="637325" y="0"/>
                  </a:cubicBezTo>
                  <a:cubicBezTo>
                    <a:pt x="989310" y="0"/>
                    <a:pt x="1274650" y="285340"/>
                    <a:pt x="1274650" y="637325"/>
                  </a:cubicBezTo>
                  <a:close/>
                </a:path>
              </a:pathLst>
            </a:custGeom>
            <a:noFill/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25CE8A3E-CD8A-41B0-8140-43F7D057499B}"/>
                </a:ext>
              </a:extLst>
            </p:cNvPr>
            <p:cNvSpPr/>
            <p:nvPr/>
          </p:nvSpPr>
          <p:spPr>
            <a:xfrm>
              <a:off x="3814792" y="5810249"/>
              <a:ext cx="603106" cy="603106"/>
            </a:xfrm>
            <a:custGeom>
              <a:avLst/>
              <a:gdLst>
                <a:gd name="connsiteX0" fmla="*/ 603106 w 603106"/>
                <a:gd name="connsiteY0" fmla="*/ 603106 h 603106"/>
                <a:gd name="connsiteX1" fmla="*/ 406348 w 603106"/>
                <a:gd name="connsiteY1" fmla="*/ 603106 h 603106"/>
                <a:gd name="connsiteX2" fmla="*/ 0 w 603106"/>
                <a:gd name="connsiteY2" fmla="*/ 196758 h 603106"/>
                <a:gd name="connsiteX3" fmla="*/ 0 w 603106"/>
                <a:gd name="connsiteY3" fmla="*/ 0 h 603106"/>
                <a:gd name="connsiteX4" fmla="*/ 603106 w 603106"/>
                <a:gd name="connsiteY4" fmla="*/ 603106 h 603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106" h="603106">
                  <a:moveTo>
                    <a:pt x="603106" y="603106"/>
                  </a:moveTo>
                  <a:lnTo>
                    <a:pt x="406348" y="603106"/>
                  </a:lnTo>
                  <a:cubicBezTo>
                    <a:pt x="406348" y="378546"/>
                    <a:pt x="224561" y="196758"/>
                    <a:pt x="0" y="196758"/>
                  </a:cubicBezTo>
                  <a:lnTo>
                    <a:pt x="0" y="0"/>
                  </a:lnTo>
                  <a:cubicBezTo>
                    <a:pt x="333633" y="0"/>
                    <a:pt x="603106" y="271612"/>
                    <a:pt x="603106" y="603106"/>
                  </a:cubicBezTo>
                  <a:close/>
                </a:path>
              </a:pathLst>
            </a:custGeom>
            <a:solidFill>
              <a:schemeClr val="accent2"/>
            </a:solidFill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80612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flythrough dir="ou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12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4500" fill="hold"/>
                                        <p:tgtEl>
                                          <p:spTgt spid="15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80000">
                                      <p:cBhvr>
                                        <p:cTn id="16" dur="4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6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6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7143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4" presetClass="path" presetSubtype="0" accel="50000" decel="50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2.91667E-6 L 0 -0.01563 " pathEditMode="relative" rAng="0" ptsTypes="AA">
                                      <p:cBhvr>
                                        <p:cTn id="33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4" presetClass="path" presetSubtype="0" accel="50000" decel="50000" autoRev="1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0 -2.5E-6 L 0 -0.01562 " pathEditMode="relative" rAng="0" ptsTypes="AA">
                                      <p:cBhvr>
                                        <p:cTn id="38" dur="1425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50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mph" presetSubtype="0" accel="40000" decel="6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4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40741E-7 6.25E-7 L -7.40741E-7 0.06185 " pathEditMode="relative" rAng="0" ptsTypes="AA">
                                      <p:cBhvr>
                                        <p:cTn id="53" dur="2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86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6296E-6 4.16667E-7 L -2.96296E-6 -0.03529 " pathEditMode="relative" rAng="0" ptsTypes="AA">
                                      <p:cBhvr>
                                        <p:cTn id="58" dur="2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71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8" presetClass="emph" presetSubtype="0" accel="40000" decel="6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63" dur="2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8" presetClass="emph" presetSubtype="0" accel="40000" decel="6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68" dur="2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path" presetSubtype="0" accel="40000" decel="6000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2.59259E-6 3.75E-6 L -0.00116 -0.02644 " pathEditMode="relative" rAng="0" ptsTypes="AA">
                                      <p:cBhvr>
                                        <p:cTn id="74" dur="18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1328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path" presetSubtype="0" accel="40000" decel="6000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4.44444E-6 -2.29167E-6 L -4.44444E-6 0.0267 " pathEditMode="relative" rAng="0" ptsTypes="AA">
                                      <p:cBhvr>
                                        <p:cTn id="80" dur="18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7" grpId="0" animBg="1"/>
      <p:bldP spid="7" grpId="1" animBg="1"/>
      <p:bldP spid="14" grpId="0"/>
      <p:bldP spid="16" grpId="0"/>
      <p:bldP spid="17" grpId="0"/>
      <p:bldP spid="18" grpId="0"/>
      <p:bldP spid="19" grpId="0" animBg="1"/>
      <p:bldP spid="19" grpId="1" animBg="1"/>
      <p:bldP spid="20" grpId="0" animBg="1"/>
      <p:bldP spid="20" grpId="1" animBg="1"/>
      <p:bldP spid="25" grpId="0" animBg="1"/>
      <p:bldP spid="25" grpId="1" animBg="1"/>
      <p:bldP spid="26" grpId="0" animBg="1"/>
      <p:bldP spid="2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">
            <a:extLst>
              <a:ext uri="{FF2B5EF4-FFF2-40B4-BE49-F238E27FC236}">
                <a16:creationId xmlns:a16="http://schemas.microsoft.com/office/drawing/2014/main" id="{BD8E0E96-C0F5-4485-ACD7-55482204EDEA}"/>
              </a:ext>
            </a:extLst>
          </p:cNvPr>
          <p:cNvSpPr/>
          <p:nvPr/>
        </p:nvSpPr>
        <p:spPr>
          <a:xfrm>
            <a:off x="-667107" y="3008111"/>
            <a:ext cx="8236214" cy="10067830"/>
          </a:xfrm>
          <a:custGeom>
            <a:avLst/>
            <a:gdLst>
              <a:gd name="connsiteX0" fmla="*/ 0 w 6889956"/>
              <a:gd name="connsiteY0" fmla="*/ 0 h 12248405"/>
              <a:gd name="connsiteX1" fmla="*/ 6889957 w 6889956"/>
              <a:gd name="connsiteY1" fmla="*/ 0 h 12248405"/>
              <a:gd name="connsiteX2" fmla="*/ 6889957 w 6889956"/>
              <a:gd name="connsiteY2" fmla="*/ 12248405 h 12248405"/>
              <a:gd name="connsiteX3" fmla="*/ 0 w 6889956"/>
              <a:gd name="connsiteY3" fmla="*/ 12248405 h 12248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89956" h="12248405">
                <a:moveTo>
                  <a:pt x="0" y="0"/>
                </a:moveTo>
                <a:lnTo>
                  <a:pt x="6889957" y="0"/>
                </a:lnTo>
                <a:lnTo>
                  <a:pt x="6889957" y="12248405"/>
                </a:lnTo>
                <a:lnTo>
                  <a:pt x="0" y="12248405"/>
                </a:lnTo>
                <a:close/>
              </a:path>
            </a:pathLst>
          </a:custGeom>
          <a:blipFill>
            <a:blip r:embed="rId2"/>
            <a:srcRect/>
            <a:stretch>
              <a:fillRect t="-28691" b="-3399"/>
            </a:stretch>
          </a:blipFill>
          <a:ln w="362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DD3D9BA8-FF7F-4113-B27A-CE67BED33FEC}"/>
              </a:ext>
            </a:extLst>
          </p:cNvPr>
          <p:cNvSpPr/>
          <p:nvPr/>
        </p:nvSpPr>
        <p:spPr>
          <a:xfrm>
            <a:off x="991428" y="613328"/>
            <a:ext cx="4875143" cy="10965344"/>
          </a:xfrm>
          <a:custGeom>
            <a:avLst/>
            <a:gdLst>
              <a:gd name="connsiteX0" fmla="*/ 0 w 4875143"/>
              <a:gd name="connsiteY0" fmla="*/ 0 h 8669403"/>
              <a:gd name="connsiteX1" fmla="*/ 4875144 w 4875143"/>
              <a:gd name="connsiteY1" fmla="*/ 0 h 8669403"/>
              <a:gd name="connsiteX2" fmla="*/ 4875144 w 4875143"/>
              <a:gd name="connsiteY2" fmla="*/ 8669404 h 8669403"/>
              <a:gd name="connsiteX3" fmla="*/ 0 w 4875143"/>
              <a:gd name="connsiteY3" fmla="*/ 8669404 h 8669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5143" h="8669403">
                <a:moveTo>
                  <a:pt x="0" y="0"/>
                </a:moveTo>
                <a:lnTo>
                  <a:pt x="4875144" y="0"/>
                </a:lnTo>
                <a:lnTo>
                  <a:pt x="4875144" y="8669404"/>
                </a:lnTo>
                <a:lnTo>
                  <a:pt x="0" y="8669404"/>
                </a:lnTo>
                <a:close/>
              </a:path>
            </a:pathLst>
          </a:custGeom>
          <a:solidFill>
            <a:schemeClr val="tx2">
              <a:lumMod val="50000"/>
              <a:alpha val="35000"/>
            </a:schemeClr>
          </a:solidFill>
          <a:ln w="37272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grpSp>
        <p:nvGrpSpPr>
          <p:cNvPr id="5" name="Graphic 4">
            <a:extLst>
              <a:ext uri="{FF2B5EF4-FFF2-40B4-BE49-F238E27FC236}">
                <a16:creationId xmlns:a16="http://schemas.microsoft.com/office/drawing/2014/main" id="{DFEFDB05-B5FA-4BF5-A5F4-C4E09AF11070}"/>
              </a:ext>
            </a:extLst>
          </p:cNvPr>
          <p:cNvGrpSpPr/>
          <p:nvPr/>
        </p:nvGrpSpPr>
        <p:grpSpPr>
          <a:xfrm rot="10800000">
            <a:off x="-846900" y="-981109"/>
            <a:ext cx="8533698" cy="7077109"/>
            <a:chOff x="-846900" y="5779553"/>
            <a:chExt cx="8533698" cy="7077109"/>
          </a:xfrm>
          <a:solidFill>
            <a:schemeClr val="accent1"/>
          </a:solidFill>
          <a:effectLst>
            <a:outerShdw blurRad="177800" dist="38100" dir="5400000" sx="101000" sy="101000" algn="t" rotWithShape="0">
              <a:prstClr val="black">
                <a:alpha val="40000"/>
              </a:prstClr>
            </a:outerShdw>
          </a:effectLst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8C603A0E-8B30-479A-BC31-62C09D1EB2FD}"/>
                </a:ext>
              </a:extLst>
            </p:cNvPr>
            <p:cNvSpPr/>
            <p:nvPr/>
          </p:nvSpPr>
          <p:spPr>
            <a:xfrm>
              <a:off x="-846900" y="5779553"/>
              <a:ext cx="8530077" cy="4199867"/>
            </a:xfrm>
            <a:custGeom>
              <a:avLst/>
              <a:gdLst>
                <a:gd name="connsiteX0" fmla="*/ 8059403 w 8530077"/>
                <a:gd name="connsiteY0" fmla="*/ 0 h 4199867"/>
                <a:gd name="connsiteX1" fmla="*/ 8048541 w 8530077"/>
                <a:gd name="connsiteY1" fmla="*/ 7241 h 4199867"/>
                <a:gd name="connsiteX2" fmla="*/ 7921821 w 8530077"/>
                <a:gd name="connsiteY2" fmla="*/ 119479 h 4199867"/>
                <a:gd name="connsiteX3" fmla="*/ 7711827 w 8530077"/>
                <a:gd name="connsiteY3" fmla="*/ 94135 h 4199867"/>
                <a:gd name="connsiteX4" fmla="*/ 7509076 w 8530077"/>
                <a:gd name="connsiteY4" fmla="*/ 195511 h 4199867"/>
                <a:gd name="connsiteX5" fmla="*/ 7447526 w 8530077"/>
                <a:gd name="connsiteY5" fmla="*/ 253440 h 4199867"/>
                <a:gd name="connsiteX6" fmla="*/ 7219429 w 8530077"/>
                <a:gd name="connsiteY6" fmla="*/ 235337 h 4199867"/>
                <a:gd name="connsiteX7" fmla="*/ 7092709 w 8530077"/>
                <a:gd name="connsiteY7" fmla="*/ 228096 h 4199867"/>
                <a:gd name="connsiteX8" fmla="*/ 6879095 w 8530077"/>
                <a:gd name="connsiteY8" fmla="*/ 340334 h 4199867"/>
                <a:gd name="connsiteX9" fmla="*/ 6792201 w 8530077"/>
                <a:gd name="connsiteY9" fmla="*/ 419987 h 4199867"/>
                <a:gd name="connsiteX10" fmla="*/ 6527899 w 8530077"/>
                <a:gd name="connsiteY10" fmla="*/ 517742 h 4199867"/>
                <a:gd name="connsiteX11" fmla="*/ 6307044 w 8530077"/>
                <a:gd name="connsiteY11" fmla="*/ 524983 h 4199867"/>
                <a:gd name="connsiteX12" fmla="*/ 6111533 w 8530077"/>
                <a:gd name="connsiteY12" fmla="*/ 506881 h 4199867"/>
                <a:gd name="connsiteX13" fmla="*/ 5999295 w 8530077"/>
                <a:gd name="connsiteY13" fmla="*/ 506881 h 4199867"/>
                <a:gd name="connsiteX14" fmla="*/ 5887057 w 8530077"/>
                <a:gd name="connsiteY14" fmla="*/ 608257 h 4199867"/>
                <a:gd name="connsiteX15" fmla="*/ 5572067 w 8530077"/>
                <a:gd name="connsiteY15" fmla="*/ 713253 h 4199867"/>
                <a:gd name="connsiteX16" fmla="*/ 5561205 w 8530077"/>
                <a:gd name="connsiteY16" fmla="*/ 785665 h 4199867"/>
                <a:gd name="connsiteX17" fmla="*/ 5322247 w 8530077"/>
                <a:gd name="connsiteY17" fmla="*/ 800147 h 4199867"/>
                <a:gd name="connsiteX18" fmla="*/ 5257077 w 8530077"/>
                <a:gd name="connsiteY18" fmla="*/ 756700 h 4199867"/>
                <a:gd name="connsiteX19" fmla="*/ 5076048 w 8530077"/>
                <a:gd name="connsiteY19" fmla="*/ 731356 h 4199867"/>
                <a:gd name="connsiteX20" fmla="*/ 5007257 w 8530077"/>
                <a:gd name="connsiteY20" fmla="*/ 785665 h 4199867"/>
                <a:gd name="connsiteX21" fmla="*/ 4786402 w 8530077"/>
                <a:gd name="connsiteY21" fmla="*/ 854456 h 4199867"/>
                <a:gd name="connsiteX22" fmla="*/ 4612615 w 8530077"/>
                <a:gd name="connsiteY22" fmla="*/ 1013761 h 4199867"/>
                <a:gd name="connsiteX23" fmla="*/ 4453309 w 8530077"/>
                <a:gd name="connsiteY23" fmla="*/ 1021002 h 4199867"/>
                <a:gd name="connsiteX24" fmla="*/ 4384518 w 8530077"/>
                <a:gd name="connsiteY24" fmla="*/ 995658 h 4199867"/>
                <a:gd name="connsiteX25" fmla="*/ 4170904 w 8530077"/>
                <a:gd name="connsiteY25" fmla="*/ 988417 h 4199867"/>
                <a:gd name="connsiteX26" fmla="*/ 4044184 w 8530077"/>
                <a:gd name="connsiteY26" fmla="*/ 1002899 h 4199867"/>
                <a:gd name="connsiteX27" fmla="*/ 3790743 w 8530077"/>
                <a:gd name="connsiteY27" fmla="*/ 1107896 h 4199867"/>
                <a:gd name="connsiteX28" fmla="*/ 3664023 w 8530077"/>
                <a:gd name="connsiteY28" fmla="*/ 1220134 h 4199867"/>
                <a:gd name="connsiteX29" fmla="*/ 3627817 w 8530077"/>
                <a:gd name="connsiteY29" fmla="*/ 1252719 h 4199867"/>
                <a:gd name="connsiteX30" fmla="*/ 3262139 w 8530077"/>
                <a:gd name="connsiteY30" fmla="*/ 1194790 h 4199867"/>
                <a:gd name="connsiteX31" fmla="*/ 3052146 w 8530077"/>
                <a:gd name="connsiteY31" fmla="*/ 1209272 h 4199867"/>
                <a:gd name="connsiteX32" fmla="*/ 2900082 w 8530077"/>
                <a:gd name="connsiteY32" fmla="*/ 1346854 h 4199867"/>
                <a:gd name="connsiteX33" fmla="*/ 2671985 w 8530077"/>
                <a:gd name="connsiteY33" fmla="*/ 1412024 h 4199867"/>
                <a:gd name="connsiteX34" fmla="*/ 2356995 w 8530077"/>
                <a:gd name="connsiteY34" fmla="*/ 1393922 h 4199867"/>
                <a:gd name="connsiteX35" fmla="*/ 2132520 w 8530077"/>
                <a:gd name="connsiteY35" fmla="*/ 1361337 h 4199867"/>
                <a:gd name="connsiteX36" fmla="*/ 1842873 w 8530077"/>
                <a:gd name="connsiteY36" fmla="*/ 1321510 h 4199867"/>
                <a:gd name="connsiteX37" fmla="*/ 1618398 w 8530077"/>
                <a:gd name="connsiteY37" fmla="*/ 1509780 h 4199867"/>
                <a:gd name="connsiteX38" fmla="*/ 1484436 w 8530077"/>
                <a:gd name="connsiteY38" fmla="*/ 1556847 h 4199867"/>
                <a:gd name="connsiteX39" fmla="*/ 1383060 w 8530077"/>
                <a:gd name="connsiteY39" fmla="*/ 1607535 h 4199867"/>
                <a:gd name="connsiteX40" fmla="*/ 1183928 w 8530077"/>
                <a:gd name="connsiteY40" fmla="*/ 1788564 h 4199867"/>
                <a:gd name="connsiteX41" fmla="*/ 702392 w 8530077"/>
                <a:gd name="connsiteY41" fmla="*/ 1835632 h 4199867"/>
                <a:gd name="connsiteX42" fmla="*/ 488778 w 8530077"/>
                <a:gd name="connsiteY42" fmla="*/ 1788564 h 4199867"/>
                <a:gd name="connsiteX43" fmla="*/ 304128 w 8530077"/>
                <a:gd name="connsiteY43" fmla="*/ 1803047 h 4199867"/>
                <a:gd name="connsiteX44" fmla="*/ 0 w 8530077"/>
                <a:gd name="connsiteY44" fmla="*/ 1748738 h 4199867"/>
                <a:gd name="connsiteX45" fmla="*/ 412746 w 8530077"/>
                <a:gd name="connsiteY45" fmla="*/ 4199867 h 4199867"/>
                <a:gd name="connsiteX46" fmla="*/ 8530078 w 8530077"/>
                <a:gd name="connsiteY46" fmla="*/ 2831290 h 4199867"/>
                <a:gd name="connsiteX47" fmla="*/ 8059403 w 8530077"/>
                <a:gd name="connsiteY47" fmla="*/ 0 h 4199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8530077" h="4199867">
                  <a:moveTo>
                    <a:pt x="8059403" y="0"/>
                  </a:moveTo>
                  <a:cubicBezTo>
                    <a:pt x="8055782" y="3621"/>
                    <a:pt x="8052162" y="3621"/>
                    <a:pt x="8048541" y="7241"/>
                  </a:cubicBezTo>
                  <a:cubicBezTo>
                    <a:pt x="7979750" y="57929"/>
                    <a:pt x="7921821" y="119479"/>
                    <a:pt x="7921821" y="119479"/>
                  </a:cubicBezTo>
                  <a:lnTo>
                    <a:pt x="7711827" y="94135"/>
                  </a:lnTo>
                  <a:lnTo>
                    <a:pt x="7509076" y="195511"/>
                  </a:lnTo>
                  <a:lnTo>
                    <a:pt x="7447526" y="253440"/>
                  </a:lnTo>
                  <a:lnTo>
                    <a:pt x="7219429" y="235337"/>
                  </a:lnTo>
                  <a:lnTo>
                    <a:pt x="7092709" y="228096"/>
                  </a:lnTo>
                  <a:cubicBezTo>
                    <a:pt x="6980471" y="271543"/>
                    <a:pt x="6929783" y="314990"/>
                    <a:pt x="6879095" y="340334"/>
                  </a:cubicBezTo>
                  <a:cubicBezTo>
                    <a:pt x="6828407" y="365678"/>
                    <a:pt x="6792201" y="419987"/>
                    <a:pt x="6792201" y="419987"/>
                  </a:cubicBezTo>
                  <a:lnTo>
                    <a:pt x="6527899" y="517742"/>
                  </a:lnTo>
                  <a:cubicBezTo>
                    <a:pt x="6372214" y="470675"/>
                    <a:pt x="6412041" y="543086"/>
                    <a:pt x="6307044" y="524983"/>
                  </a:cubicBezTo>
                  <a:cubicBezTo>
                    <a:pt x="6202047" y="510501"/>
                    <a:pt x="6111533" y="506881"/>
                    <a:pt x="6111533" y="506881"/>
                  </a:cubicBezTo>
                  <a:cubicBezTo>
                    <a:pt x="6111533" y="506881"/>
                    <a:pt x="6046362" y="481537"/>
                    <a:pt x="5999295" y="506881"/>
                  </a:cubicBezTo>
                  <a:cubicBezTo>
                    <a:pt x="5948607" y="532224"/>
                    <a:pt x="5973951" y="590154"/>
                    <a:pt x="5887057" y="608257"/>
                  </a:cubicBezTo>
                  <a:cubicBezTo>
                    <a:pt x="5800164" y="626360"/>
                    <a:pt x="5582929" y="640842"/>
                    <a:pt x="5572067" y="713253"/>
                  </a:cubicBezTo>
                  <a:cubicBezTo>
                    <a:pt x="5561205" y="785665"/>
                    <a:pt x="5561205" y="785665"/>
                    <a:pt x="5561205" y="785665"/>
                  </a:cubicBezTo>
                  <a:lnTo>
                    <a:pt x="5322247" y="800147"/>
                  </a:lnTo>
                  <a:lnTo>
                    <a:pt x="5257077" y="756700"/>
                  </a:lnTo>
                  <a:lnTo>
                    <a:pt x="5076048" y="731356"/>
                  </a:lnTo>
                  <a:cubicBezTo>
                    <a:pt x="5076048" y="731356"/>
                    <a:pt x="5101392" y="767562"/>
                    <a:pt x="5007257" y="785665"/>
                  </a:cubicBezTo>
                  <a:cubicBezTo>
                    <a:pt x="4913122" y="800147"/>
                    <a:pt x="4913122" y="760321"/>
                    <a:pt x="4786402" y="854456"/>
                  </a:cubicBezTo>
                  <a:cubicBezTo>
                    <a:pt x="4659682" y="948591"/>
                    <a:pt x="4612615" y="1013761"/>
                    <a:pt x="4612615" y="1013761"/>
                  </a:cubicBezTo>
                  <a:cubicBezTo>
                    <a:pt x="4453309" y="1021002"/>
                    <a:pt x="4518479" y="1049967"/>
                    <a:pt x="4453309" y="1021002"/>
                  </a:cubicBezTo>
                  <a:cubicBezTo>
                    <a:pt x="4384518" y="995658"/>
                    <a:pt x="4384518" y="995658"/>
                    <a:pt x="4384518" y="995658"/>
                  </a:cubicBezTo>
                  <a:lnTo>
                    <a:pt x="4170904" y="988417"/>
                  </a:lnTo>
                  <a:lnTo>
                    <a:pt x="4044184" y="1002899"/>
                  </a:lnTo>
                  <a:cubicBezTo>
                    <a:pt x="3892120" y="1039105"/>
                    <a:pt x="3866775" y="1060829"/>
                    <a:pt x="3790743" y="1107896"/>
                  </a:cubicBezTo>
                  <a:cubicBezTo>
                    <a:pt x="3714711" y="1154963"/>
                    <a:pt x="3703850" y="1187549"/>
                    <a:pt x="3664023" y="1220134"/>
                  </a:cubicBezTo>
                  <a:cubicBezTo>
                    <a:pt x="3627817" y="1252719"/>
                    <a:pt x="3627817" y="1252719"/>
                    <a:pt x="3627817" y="1252719"/>
                  </a:cubicBezTo>
                  <a:lnTo>
                    <a:pt x="3262139" y="1194790"/>
                  </a:lnTo>
                  <a:lnTo>
                    <a:pt x="3052146" y="1209272"/>
                  </a:lnTo>
                  <a:cubicBezTo>
                    <a:pt x="3052146" y="1209272"/>
                    <a:pt x="3026802" y="1332372"/>
                    <a:pt x="2900082" y="1346854"/>
                  </a:cubicBezTo>
                  <a:cubicBezTo>
                    <a:pt x="2773362" y="1361337"/>
                    <a:pt x="2671985" y="1412024"/>
                    <a:pt x="2671985" y="1412024"/>
                  </a:cubicBezTo>
                  <a:cubicBezTo>
                    <a:pt x="2545265" y="1426506"/>
                    <a:pt x="2418545" y="1397542"/>
                    <a:pt x="2356995" y="1393922"/>
                  </a:cubicBezTo>
                  <a:cubicBezTo>
                    <a:pt x="2295445" y="1390301"/>
                    <a:pt x="2212172" y="1354095"/>
                    <a:pt x="2132520" y="1361337"/>
                  </a:cubicBezTo>
                  <a:cubicBezTo>
                    <a:pt x="2052867" y="1364957"/>
                    <a:pt x="1842873" y="1321510"/>
                    <a:pt x="1842873" y="1321510"/>
                  </a:cubicBezTo>
                  <a:cubicBezTo>
                    <a:pt x="1842873" y="1321510"/>
                    <a:pt x="1752359" y="1459092"/>
                    <a:pt x="1618398" y="1509780"/>
                  </a:cubicBezTo>
                  <a:cubicBezTo>
                    <a:pt x="1484436" y="1556847"/>
                    <a:pt x="1484436" y="1556847"/>
                    <a:pt x="1484436" y="1556847"/>
                  </a:cubicBezTo>
                  <a:cubicBezTo>
                    <a:pt x="1484436" y="1556847"/>
                    <a:pt x="1509780" y="1535124"/>
                    <a:pt x="1383060" y="1607535"/>
                  </a:cubicBezTo>
                  <a:cubicBezTo>
                    <a:pt x="1256340" y="1679947"/>
                    <a:pt x="1422887" y="1795806"/>
                    <a:pt x="1183928" y="1788564"/>
                  </a:cubicBezTo>
                  <a:cubicBezTo>
                    <a:pt x="944970" y="1781323"/>
                    <a:pt x="789286" y="1879078"/>
                    <a:pt x="702392" y="1835632"/>
                  </a:cubicBezTo>
                  <a:cubicBezTo>
                    <a:pt x="615498" y="1795806"/>
                    <a:pt x="629980" y="1806667"/>
                    <a:pt x="488778" y="1788564"/>
                  </a:cubicBezTo>
                  <a:cubicBezTo>
                    <a:pt x="347575" y="1770461"/>
                    <a:pt x="423607" y="1824770"/>
                    <a:pt x="304128" y="1803047"/>
                  </a:cubicBezTo>
                  <a:cubicBezTo>
                    <a:pt x="206373" y="1784944"/>
                    <a:pt x="79653" y="1759600"/>
                    <a:pt x="0" y="1748738"/>
                  </a:cubicBezTo>
                  <a:lnTo>
                    <a:pt x="412746" y="4199867"/>
                  </a:lnTo>
                  <a:lnTo>
                    <a:pt x="8530078" y="2831290"/>
                  </a:lnTo>
                  <a:lnTo>
                    <a:pt x="8059403" y="0"/>
                  </a:lnTo>
                  <a:close/>
                </a:path>
              </a:pathLst>
            </a:custGeom>
            <a:solidFill>
              <a:srgbClr val="000000">
                <a:alpha val="35000"/>
              </a:srgbClr>
            </a:solidFill>
            <a:ln w="362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46257191-CCB5-4E89-B714-A2640509A918}"/>
                </a:ext>
              </a:extLst>
            </p:cNvPr>
            <p:cNvSpPr/>
            <p:nvPr/>
          </p:nvSpPr>
          <p:spPr>
            <a:xfrm>
              <a:off x="-796212" y="5901537"/>
              <a:ext cx="8483010" cy="3979011"/>
            </a:xfrm>
            <a:custGeom>
              <a:avLst/>
              <a:gdLst>
                <a:gd name="connsiteX0" fmla="*/ 365678 w 8483010"/>
                <a:gd name="connsiteY0" fmla="*/ 3979012 h 3979011"/>
                <a:gd name="connsiteX1" fmla="*/ 8483010 w 8483010"/>
                <a:gd name="connsiteY1" fmla="*/ 2610435 h 3979011"/>
                <a:gd name="connsiteX2" fmla="*/ 8044921 w 8483010"/>
                <a:gd name="connsiteY2" fmla="*/ 21724 h 3979011"/>
                <a:gd name="connsiteX3" fmla="*/ 7979750 w 8483010"/>
                <a:gd name="connsiteY3" fmla="*/ 14482 h 3979011"/>
                <a:gd name="connsiteX4" fmla="*/ 7856651 w 8483010"/>
                <a:gd name="connsiteY4" fmla="*/ 0 h 3979011"/>
                <a:gd name="connsiteX5" fmla="*/ 7650278 w 8483010"/>
                <a:gd name="connsiteY5" fmla="*/ 115858 h 3979011"/>
                <a:gd name="connsiteX6" fmla="*/ 7567005 w 8483010"/>
                <a:gd name="connsiteY6" fmla="*/ 199132 h 3979011"/>
                <a:gd name="connsiteX7" fmla="*/ 7309944 w 8483010"/>
                <a:gd name="connsiteY7" fmla="*/ 296887 h 3979011"/>
                <a:gd name="connsiteX8" fmla="*/ 7092709 w 8483010"/>
                <a:gd name="connsiteY8" fmla="*/ 296887 h 3979011"/>
                <a:gd name="connsiteX9" fmla="*/ 6900818 w 8483010"/>
                <a:gd name="connsiteY9" fmla="*/ 271543 h 3979011"/>
                <a:gd name="connsiteX10" fmla="*/ 6788581 w 8483010"/>
                <a:gd name="connsiteY10" fmla="*/ 267922 h 3979011"/>
                <a:gd name="connsiteX11" fmla="*/ 6679964 w 8483010"/>
                <a:gd name="connsiteY11" fmla="*/ 376540 h 3979011"/>
                <a:gd name="connsiteX12" fmla="*/ 6372215 w 8483010"/>
                <a:gd name="connsiteY12" fmla="*/ 477916 h 3979011"/>
                <a:gd name="connsiteX13" fmla="*/ 6361353 w 8483010"/>
                <a:gd name="connsiteY13" fmla="*/ 557568 h 3979011"/>
                <a:gd name="connsiteX14" fmla="*/ 6126015 w 8483010"/>
                <a:gd name="connsiteY14" fmla="*/ 564810 h 3979011"/>
                <a:gd name="connsiteX15" fmla="*/ 6060845 w 8483010"/>
                <a:gd name="connsiteY15" fmla="*/ 514122 h 3979011"/>
                <a:gd name="connsiteX16" fmla="*/ 5883437 w 8483010"/>
                <a:gd name="connsiteY16" fmla="*/ 481537 h 3979011"/>
                <a:gd name="connsiteX17" fmla="*/ 5818266 w 8483010"/>
                <a:gd name="connsiteY17" fmla="*/ 539466 h 3979011"/>
                <a:gd name="connsiteX18" fmla="*/ 5604653 w 8483010"/>
                <a:gd name="connsiteY18" fmla="*/ 608257 h 3979011"/>
                <a:gd name="connsiteX19" fmla="*/ 5434485 w 8483010"/>
                <a:gd name="connsiteY19" fmla="*/ 778424 h 3979011"/>
                <a:gd name="connsiteX20" fmla="*/ 5275180 w 8483010"/>
                <a:gd name="connsiteY20" fmla="*/ 782044 h 3979011"/>
                <a:gd name="connsiteX21" fmla="*/ 5210009 w 8483010"/>
                <a:gd name="connsiteY21" fmla="*/ 749459 h 3979011"/>
                <a:gd name="connsiteX22" fmla="*/ 4996396 w 8483010"/>
                <a:gd name="connsiteY22" fmla="*/ 731356 h 3979011"/>
                <a:gd name="connsiteX23" fmla="*/ 4873296 w 8483010"/>
                <a:gd name="connsiteY23" fmla="*/ 742218 h 3979011"/>
                <a:gd name="connsiteX24" fmla="*/ 4627097 w 8483010"/>
                <a:gd name="connsiteY24" fmla="*/ 850835 h 3979011"/>
                <a:gd name="connsiteX25" fmla="*/ 4507618 w 8483010"/>
                <a:gd name="connsiteY25" fmla="*/ 970314 h 3979011"/>
                <a:gd name="connsiteX26" fmla="*/ 4471412 w 8483010"/>
                <a:gd name="connsiteY26" fmla="*/ 1006520 h 3979011"/>
                <a:gd name="connsiteX27" fmla="*/ 4116595 w 8483010"/>
                <a:gd name="connsiteY27" fmla="*/ 919626 h 3979011"/>
                <a:gd name="connsiteX28" fmla="*/ 3910223 w 8483010"/>
                <a:gd name="connsiteY28" fmla="*/ 926868 h 3979011"/>
                <a:gd name="connsiteX29" fmla="*/ 3765400 w 8483010"/>
                <a:gd name="connsiteY29" fmla="*/ 1071691 h 3979011"/>
                <a:gd name="connsiteX30" fmla="*/ 3544544 w 8483010"/>
                <a:gd name="connsiteY30" fmla="*/ 1133240 h 3979011"/>
                <a:gd name="connsiteX31" fmla="*/ 3233175 w 8483010"/>
                <a:gd name="connsiteY31" fmla="*/ 1100655 h 3979011"/>
                <a:gd name="connsiteX32" fmla="*/ 3012320 w 8483010"/>
                <a:gd name="connsiteY32" fmla="*/ 1053588 h 3979011"/>
                <a:gd name="connsiteX33" fmla="*/ 2726294 w 8483010"/>
                <a:gd name="connsiteY33" fmla="*/ 999279 h 3979011"/>
                <a:gd name="connsiteX34" fmla="*/ 2512680 w 8483010"/>
                <a:gd name="connsiteY34" fmla="*/ 1198411 h 3979011"/>
                <a:gd name="connsiteX35" fmla="*/ 2382339 w 8483010"/>
                <a:gd name="connsiteY35" fmla="*/ 1245478 h 3979011"/>
                <a:gd name="connsiteX36" fmla="*/ 2284584 w 8483010"/>
                <a:gd name="connsiteY36" fmla="*/ 1296166 h 3979011"/>
                <a:gd name="connsiteX37" fmla="*/ 2092693 w 8483010"/>
                <a:gd name="connsiteY37" fmla="*/ 1488057 h 3979011"/>
                <a:gd name="connsiteX38" fmla="*/ 1622018 w 8483010"/>
                <a:gd name="connsiteY38" fmla="*/ 1524262 h 3979011"/>
                <a:gd name="connsiteX39" fmla="*/ 1412025 w 8483010"/>
                <a:gd name="connsiteY39" fmla="*/ 1466333 h 3979011"/>
                <a:gd name="connsiteX40" fmla="*/ 1230996 w 8483010"/>
                <a:gd name="connsiteY40" fmla="*/ 1473574 h 3979011"/>
                <a:gd name="connsiteX41" fmla="*/ 887041 w 8483010"/>
                <a:gd name="connsiteY41" fmla="*/ 1393922 h 3979011"/>
                <a:gd name="connsiteX42" fmla="*/ 658945 w 8483010"/>
                <a:gd name="connsiteY42" fmla="*/ 1364957 h 3979011"/>
                <a:gd name="connsiteX43" fmla="*/ 550328 w 8483010"/>
                <a:gd name="connsiteY43" fmla="*/ 1473574 h 3979011"/>
                <a:gd name="connsiteX44" fmla="*/ 380161 w 8483010"/>
                <a:gd name="connsiteY44" fmla="*/ 1643741 h 3979011"/>
                <a:gd name="connsiteX45" fmla="*/ 282405 w 8483010"/>
                <a:gd name="connsiteY45" fmla="*/ 1741497 h 3979011"/>
                <a:gd name="connsiteX46" fmla="*/ 61550 w 8483010"/>
                <a:gd name="connsiteY46" fmla="*/ 1784944 h 3979011"/>
                <a:gd name="connsiteX47" fmla="*/ 0 w 8483010"/>
                <a:gd name="connsiteY47" fmla="*/ 1781323 h 3979011"/>
                <a:gd name="connsiteX48" fmla="*/ 365678 w 8483010"/>
                <a:gd name="connsiteY48" fmla="*/ 3979012 h 3979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8483010" h="3979011">
                  <a:moveTo>
                    <a:pt x="365678" y="3979012"/>
                  </a:moveTo>
                  <a:lnTo>
                    <a:pt x="8483010" y="2610435"/>
                  </a:lnTo>
                  <a:lnTo>
                    <a:pt x="8044921" y="21724"/>
                  </a:lnTo>
                  <a:lnTo>
                    <a:pt x="7979750" y="14482"/>
                  </a:lnTo>
                  <a:lnTo>
                    <a:pt x="7856651" y="0"/>
                  </a:lnTo>
                  <a:cubicBezTo>
                    <a:pt x="7744413" y="43447"/>
                    <a:pt x="7697345" y="90514"/>
                    <a:pt x="7650278" y="115858"/>
                  </a:cubicBezTo>
                  <a:cubicBezTo>
                    <a:pt x="7603211" y="141202"/>
                    <a:pt x="7567005" y="199132"/>
                    <a:pt x="7567005" y="199132"/>
                  </a:cubicBezTo>
                  <a:lnTo>
                    <a:pt x="7309944" y="296887"/>
                  </a:lnTo>
                  <a:cubicBezTo>
                    <a:pt x="7157880" y="238958"/>
                    <a:pt x="7197706" y="318611"/>
                    <a:pt x="7092709" y="296887"/>
                  </a:cubicBezTo>
                  <a:cubicBezTo>
                    <a:pt x="6987713" y="275164"/>
                    <a:pt x="6900818" y="271543"/>
                    <a:pt x="6900818" y="271543"/>
                  </a:cubicBezTo>
                  <a:cubicBezTo>
                    <a:pt x="6900818" y="271543"/>
                    <a:pt x="6839269" y="242578"/>
                    <a:pt x="6788581" y="267922"/>
                  </a:cubicBezTo>
                  <a:cubicBezTo>
                    <a:pt x="6741513" y="293267"/>
                    <a:pt x="6766857" y="358437"/>
                    <a:pt x="6679964" y="376540"/>
                  </a:cubicBezTo>
                  <a:cubicBezTo>
                    <a:pt x="6593069" y="394642"/>
                    <a:pt x="6383076" y="398263"/>
                    <a:pt x="6372215" y="477916"/>
                  </a:cubicBezTo>
                  <a:cubicBezTo>
                    <a:pt x="6361353" y="557568"/>
                    <a:pt x="6361353" y="557568"/>
                    <a:pt x="6361353" y="557568"/>
                  </a:cubicBezTo>
                  <a:lnTo>
                    <a:pt x="6126015" y="564810"/>
                  </a:lnTo>
                  <a:lnTo>
                    <a:pt x="6060845" y="514122"/>
                  </a:lnTo>
                  <a:lnTo>
                    <a:pt x="5883437" y="481537"/>
                  </a:lnTo>
                  <a:cubicBezTo>
                    <a:pt x="5883437" y="481537"/>
                    <a:pt x="5908781" y="524983"/>
                    <a:pt x="5818266" y="539466"/>
                  </a:cubicBezTo>
                  <a:cubicBezTo>
                    <a:pt x="5727752" y="553948"/>
                    <a:pt x="5724131" y="510501"/>
                    <a:pt x="5604653" y="608257"/>
                  </a:cubicBezTo>
                  <a:cubicBezTo>
                    <a:pt x="5485173" y="706012"/>
                    <a:pt x="5434485" y="778424"/>
                    <a:pt x="5434485" y="778424"/>
                  </a:cubicBezTo>
                  <a:cubicBezTo>
                    <a:pt x="5275180" y="782044"/>
                    <a:pt x="5343971" y="814629"/>
                    <a:pt x="5275180" y="782044"/>
                  </a:cubicBezTo>
                  <a:cubicBezTo>
                    <a:pt x="5210009" y="749459"/>
                    <a:pt x="5210009" y="749459"/>
                    <a:pt x="5210009" y="749459"/>
                  </a:cubicBezTo>
                  <a:lnTo>
                    <a:pt x="4996396" y="731356"/>
                  </a:lnTo>
                  <a:lnTo>
                    <a:pt x="4873296" y="742218"/>
                  </a:lnTo>
                  <a:cubicBezTo>
                    <a:pt x="4724852" y="774803"/>
                    <a:pt x="4699508" y="800147"/>
                    <a:pt x="4627097" y="850835"/>
                  </a:cubicBezTo>
                  <a:cubicBezTo>
                    <a:pt x="4554685" y="901523"/>
                    <a:pt x="4543824" y="934109"/>
                    <a:pt x="4507618" y="970314"/>
                  </a:cubicBezTo>
                  <a:cubicBezTo>
                    <a:pt x="4471412" y="1006520"/>
                    <a:pt x="4471412" y="1006520"/>
                    <a:pt x="4471412" y="1006520"/>
                  </a:cubicBezTo>
                  <a:lnTo>
                    <a:pt x="4116595" y="919626"/>
                  </a:lnTo>
                  <a:lnTo>
                    <a:pt x="3910223" y="926868"/>
                  </a:lnTo>
                  <a:cubicBezTo>
                    <a:pt x="3910223" y="926868"/>
                    <a:pt x="3888499" y="1060829"/>
                    <a:pt x="3765400" y="1071691"/>
                  </a:cubicBezTo>
                  <a:cubicBezTo>
                    <a:pt x="3642300" y="1082552"/>
                    <a:pt x="3544544" y="1133240"/>
                    <a:pt x="3544544" y="1133240"/>
                  </a:cubicBezTo>
                  <a:cubicBezTo>
                    <a:pt x="3421445" y="1144102"/>
                    <a:pt x="3294725" y="1107896"/>
                    <a:pt x="3233175" y="1100655"/>
                  </a:cubicBezTo>
                  <a:cubicBezTo>
                    <a:pt x="3171625" y="1093414"/>
                    <a:pt x="3091972" y="1053588"/>
                    <a:pt x="3012320" y="1053588"/>
                  </a:cubicBezTo>
                  <a:cubicBezTo>
                    <a:pt x="2932667" y="1057208"/>
                    <a:pt x="2726294" y="999279"/>
                    <a:pt x="2726294" y="999279"/>
                  </a:cubicBezTo>
                  <a:cubicBezTo>
                    <a:pt x="2726294" y="999279"/>
                    <a:pt x="2643021" y="1147722"/>
                    <a:pt x="2512680" y="1198411"/>
                  </a:cubicBezTo>
                  <a:cubicBezTo>
                    <a:pt x="2382339" y="1245478"/>
                    <a:pt x="2382339" y="1245478"/>
                    <a:pt x="2382339" y="1245478"/>
                  </a:cubicBezTo>
                  <a:cubicBezTo>
                    <a:pt x="2382339" y="1245478"/>
                    <a:pt x="2404063" y="1220134"/>
                    <a:pt x="2284584" y="1296166"/>
                  </a:cubicBezTo>
                  <a:cubicBezTo>
                    <a:pt x="2161484" y="1372198"/>
                    <a:pt x="2328031" y="1506160"/>
                    <a:pt x="2092693" y="1488057"/>
                  </a:cubicBezTo>
                  <a:cubicBezTo>
                    <a:pt x="1857356" y="1473574"/>
                    <a:pt x="1708912" y="1571329"/>
                    <a:pt x="1622018" y="1524262"/>
                  </a:cubicBezTo>
                  <a:cubicBezTo>
                    <a:pt x="1535124" y="1477195"/>
                    <a:pt x="1549607" y="1488057"/>
                    <a:pt x="1412025" y="1466333"/>
                  </a:cubicBezTo>
                  <a:cubicBezTo>
                    <a:pt x="1274443" y="1440989"/>
                    <a:pt x="1350475" y="1502539"/>
                    <a:pt x="1230996" y="1473574"/>
                  </a:cubicBezTo>
                  <a:cubicBezTo>
                    <a:pt x="1111517" y="1444609"/>
                    <a:pt x="948591" y="1401163"/>
                    <a:pt x="887041" y="1393922"/>
                  </a:cubicBezTo>
                  <a:cubicBezTo>
                    <a:pt x="825491" y="1386680"/>
                    <a:pt x="658945" y="1364957"/>
                    <a:pt x="658945" y="1364957"/>
                  </a:cubicBezTo>
                  <a:cubicBezTo>
                    <a:pt x="658945" y="1364957"/>
                    <a:pt x="633601" y="1386680"/>
                    <a:pt x="550328" y="1473574"/>
                  </a:cubicBezTo>
                  <a:cubicBezTo>
                    <a:pt x="467054" y="1560468"/>
                    <a:pt x="427228" y="1614777"/>
                    <a:pt x="380161" y="1643741"/>
                  </a:cubicBezTo>
                  <a:cubicBezTo>
                    <a:pt x="333093" y="1672706"/>
                    <a:pt x="380161" y="1730635"/>
                    <a:pt x="282405" y="1741497"/>
                  </a:cubicBezTo>
                  <a:cubicBezTo>
                    <a:pt x="184649" y="1752358"/>
                    <a:pt x="61550" y="1784944"/>
                    <a:pt x="61550" y="1784944"/>
                  </a:cubicBezTo>
                  <a:cubicBezTo>
                    <a:pt x="61550" y="1784944"/>
                    <a:pt x="32585" y="1784944"/>
                    <a:pt x="0" y="1781323"/>
                  </a:cubicBezTo>
                  <a:lnTo>
                    <a:pt x="365678" y="3979012"/>
                  </a:lnTo>
                  <a:close/>
                </a:path>
              </a:pathLst>
            </a:custGeom>
            <a:solidFill>
              <a:srgbClr val="DAD1C8">
                <a:alpha val="65000"/>
              </a:srgbClr>
            </a:solidFill>
            <a:ln w="362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E04F0602-EA9C-4CEE-81E2-22C0243A2F0B}"/>
                </a:ext>
              </a:extLst>
            </p:cNvPr>
            <p:cNvSpPr/>
            <p:nvPr/>
          </p:nvSpPr>
          <p:spPr>
            <a:xfrm>
              <a:off x="-781730" y="5959467"/>
              <a:ext cx="8041300" cy="6897195"/>
            </a:xfrm>
            <a:custGeom>
              <a:avLst/>
              <a:gdLst>
                <a:gd name="connsiteX0" fmla="*/ 8041300 w 8041300"/>
                <a:gd name="connsiteY0" fmla="*/ 0 h 6897195"/>
                <a:gd name="connsiteX1" fmla="*/ 7968889 w 8041300"/>
                <a:gd name="connsiteY1" fmla="*/ 57929 h 6897195"/>
                <a:gd name="connsiteX2" fmla="*/ 7853030 w 8041300"/>
                <a:gd name="connsiteY2" fmla="*/ 144823 h 6897195"/>
                <a:gd name="connsiteX3" fmla="*/ 7791480 w 8041300"/>
                <a:gd name="connsiteY3" fmla="*/ 177408 h 6897195"/>
                <a:gd name="connsiteX4" fmla="*/ 7516317 w 8041300"/>
                <a:gd name="connsiteY4" fmla="*/ 238958 h 6897195"/>
                <a:gd name="connsiteX5" fmla="*/ 7422181 w 8041300"/>
                <a:gd name="connsiteY5" fmla="*/ 275163 h 6897195"/>
                <a:gd name="connsiteX6" fmla="*/ 7317185 w 8041300"/>
                <a:gd name="connsiteY6" fmla="*/ 336713 h 6897195"/>
                <a:gd name="connsiteX7" fmla="*/ 7273738 w 8041300"/>
                <a:gd name="connsiteY7" fmla="*/ 362058 h 6897195"/>
                <a:gd name="connsiteX8" fmla="*/ 7168741 w 8041300"/>
                <a:gd name="connsiteY8" fmla="*/ 423607 h 6897195"/>
                <a:gd name="connsiteX9" fmla="*/ 6994953 w 8041300"/>
                <a:gd name="connsiteY9" fmla="*/ 463433 h 6897195"/>
                <a:gd name="connsiteX10" fmla="*/ 6893578 w 8041300"/>
                <a:gd name="connsiteY10" fmla="*/ 416366 h 6897195"/>
                <a:gd name="connsiteX11" fmla="*/ 6712549 w 8041300"/>
                <a:gd name="connsiteY11" fmla="*/ 333093 h 6897195"/>
                <a:gd name="connsiteX12" fmla="*/ 6596690 w 8041300"/>
                <a:gd name="connsiteY12" fmla="*/ 278784 h 6897195"/>
                <a:gd name="connsiteX13" fmla="*/ 6441006 w 8041300"/>
                <a:gd name="connsiteY13" fmla="*/ 380160 h 6897195"/>
                <a:gd name="connsiteX14" fmla="*/ 6216529 w 8041300"/>
                <a:gd name="connsiteY14" fmla="*/ 564809 h 6897195"/>
                <a:gd name="connsiteX15" fmla="*/ 6082568 w 8041300"/>
                <a:gd name="connsiteY15" fmla="*/ 622739 h 6897195"/>
                <a:gd name="connsiteX16" fmla="*/ 5948607 w 8041300"/>
                <a:gd name="connsiteY16" fmla="*/ 745838 h 6897195"/>
                <a:gd name="connsiteX17" fmla="*/ 5593790 w 8041300"/>
                <a:gd name="connsiteY17" fmla="*/ 879799 h 6897195"/>
                <a:gd name="connsiteX18" fmla="*/ 5387418 w 8041300"/>
                <a:gd name="connsiteY18" fmla="*/ 785665 h 6897195"/>
                <a:gd name="connsiteX19" fmla="*/ 5296903 w 8041300"/>
                <a:gd name="connsiteY19" fmla="*/ 774803 h 6897195"/>
                <a:gd name="connsiteX20" fmla="*/ 5184665 w 8041300"/>
                <a:gd name="connsiteY20" fmla="*/ 778424 h 6897195"/>
                <a:gd name="connsiteX21" fmla="*/ 4960190 w 8041300"/>
                <a:gd name="connsiteY21" fmla="*/ 687909 h 6897195"/>
                <a:gd name="connsiteX22" fmla="*/ 4768299 w 8041300"/>
                <a:gd name="connsiteY22" fmla="*/ 832732 h 6897195"/>
                <a:gd name="connsiteX23" fmla="*/ 4623476 w 8041300"/>
                <a:gd name="connsiteY23" fmla="*/ 948591 h 6897195"/>
                <a:gd name="connsiteX24" fmla="*/ 4406242 w 8041300"/>
                <a:gd name="connsiteY24" fmla="*/ 1082552 h 6897195"/>
                <a:gd name="connsiteX25" fmla="*/ 4225213 w 8041300"/>
                <a:gd name="connsiteY25" fmla="*/ 1107896 h 6897195"/>
                <a:gd name="connsiteX26" fmla="*/ 4069528 w 8041300"/>
                <a:gd name="connsiteY26" fmla="*/ 1035484 h 6897195"/>
                <a:gd name="connsiteX27" fmla="*/ 3913843 w 8041300"/>
                <a:gd name="connsiteY27" fmla="*/ 1100655 h 6897195"/>
                <a:gd name="connsiteX28" fmla="*/ 3685747 w 8041300"/>
                <a:gd name="connsiteY28" fmla="*/ 1296166 h 6897195"/>
                <a:gd name="connsiteX29" fmla="*/ 3645920 w 8041300"/>
                <a:gd name="connsiteY29" fmla="*/ 1278063 h 6897195"/>
                <a:gd name="connsiteX30" fmla="*/ 3519200 w 8041300"/>
                <a:gd name="connsiteY30" fmla="*/ 1220134 h 6897195"/>
                <a:gd name="connsiteX31" fmla="*/ 3305586 w 8041300"/>
                <a:gd name="connsiteY31" fmla="*/ 1212893 h 6897195"/>
                <a:gd name="connsiteX32" fmla="*/ 3211451 w 8041300"/>
                <a:gd name="connsiteY32" fmla="*/ 1249099 h 6897195"/>
                <a:gd name="connsiteX33" fmla="*/ 3063008 w 8041300"/>
                <a:gd name="connsiteY33" fmla="*/ 1335992 h 6897195"/>
                <a:gd name="connsiteX34" fmla="*/ 3023181 w 8041300"/>
                <a:gd name="connsiteY34" fmla="*/ 1383060 h 6897195"/>
                <a:gd name="connsiteX35" fmla="*/ 2907323 w 8041300"/>
                <a:gd name="connsiteY35" fmla="*/ 1433748 h 6897195"/>
                <a:gd name="connsiteX36" fmla="*/ 2726294 w 8041300"/>
                <a:gd name="connsiteY36" fmla="*/ 1350474 h 6897195"/>
                <a:gd name="connsiteX37" fmla="*/ 2548886 w 8041300"/>
                <a:gd name="connsiteY37" fmla="*/ 1368577 h 6897195"/>
                <a:gd name="connsiteX38" fmla="*/ 2483716 w 8041300"/>
                <a:gd name="connsiteY38" fmla="*/ 1343233 h 6897195"/>
                <a:gd name="connsiteX39" fmla="*/ 2364236 w 8041300"/>
                <a:gd name="connsiteY39" fmla="*/ 1433748 h 6897195"/>
                <a:gd name="connsiteX40" fmla="*/ 2335272 w 8041300"/>
                <a:gd name="connsiteY40" fmla="*/ 1498918 h 6897195"/>
                <a:gd name="connsiteX41" fmla="*/ 2161484 w 8041300"/>
                <a:gd name="connsiteY41" fmla="*/ 1574950 h 6897195"/>
                <a:gd name="connsiteX42" fmla="*/ 2128899 w 8041300"/>
                <a:gd name="connsiteY42" fmla="*/ 1513400 h 6897195"/>
                <a:gd name="connsiteX43" fmla="*/ 1871838 w 8041300"/>
                <a:gd name="connsiteY43" fmla="*/ 1535124 h 6897195"/>
                <a:gd name="connsiteX44" fmla="*/ 1755980 w 8041300"/>
                <a:gd name="connsiteY44" fmla="*/ 1480815 h 6897195"/>
                <a:gd name="connsiteX45" fmla="*/ 1676327 w 8041300"/>
                <a:gd name="connsiteY45" fmla="*/ 1520642 h 6897195"/>
                <a:gd name="connsiteX46" fmla="*/ 1545986 w 8041300"/>
                <a:gd name="connsiteY46" fmla="*/ 1607535 h 6897195"/>
                <a:gd name="connsiteX47" fmla="*/ 1386681 w 8041300"/>
                <a:gd name="connsiteY47" fmla="*/ 1679947 h 6897195"/>
                <a:gd name="connsiteX48" fmla="*/ 1165826 w 8041300"/>
                <a:gd name="connsiteY48" fmla="*/ 1687188 h 6897195"/>
                <a:gd name="connsiteX49" fmla="*/ 1075311 w 8041300"/>
                <a:gd name="connsiteY49" fmla="*/ 1647362 h 6897195"/>
                <a:gd name="connsiteX50" fmla="*/ 883421 w 8041300"/>
                <a:gd name="connsiteY50" fmla="*/ 1622017 h 6897195"/>
                <a:gd name="connsiteX51" fmla="*/ 796527 w 8041300"/>
                <a:gd name="connsiteY51" fmla="*/ 1676326 h 6897195"/>
                <a:gd name="connsiteX52" fmla="*/ 640842 w 8041300"/>
                <a:gd name="connsiteY52" fmla="*/ 1777702 h 6897195"/>
                <a:gd name="connsiteX53" fmla="*/ 575672 w 8041300"/>
                <a:gd name="connsiteY53" fmla="*/ 1748737 h 6897195"/>
                <a:gd name="connsiteX54" fmla="*/ 398263 w 8041300"/>
                <a:gd name="connsiteY54" fmla="*/ 1730635 h 6897195"/>
                <a:gd name="connsiteX55" fmla="*/ 260681 w 8041300"/>
                <a:gd name="connsiteY55" fmla="*/ 1832011 h 6897195"/>
                <a:gd name="connsiteX56" fmla="*/ 133961 w 8041300"/>
                <a:gd name="connsiteY56" fmla="*/ 1774082 h 6897195"/>
                <a:gd name="connsiteX57" fmla="*/ 0 w 8041300"/>
                <a:gd name="connsiteY57" fmla="*/ 1784943 h 6897195"/>
                <a:gd name="connsiteX58" fmla="*/ 286026 w 8041300"/>
                <a:gd name="connsiteY58" fmla="*/ 6752373 h 6897195"/>
                <a:gd name="connsiteX59" fmla="*/ 7986992 w 8041300"/>
                <a:gd name="connsiteY59" fmla="*/ 6897196 h 6897195"/>
                <a:gd name="connsiteX60" fmla="*/ 8041300 w 8041300"/>
                <a:gd name="connsiteY60" fmla="*/ 0 h 6897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8041300" h="6897195">
                  <a:moveTo>
                    <a:pt x="8041300" y="0"/>
                  </a:moveTo>
                  <a:cubicBezTo>
                    <a:pt x="8034059" y="3620"/>
                    <a:pt x="8019577" y="18103"/>
                    <a:pt x="7968889" y="57929"/>
                  </a:cubicBezTo>
                  <a:cubicBezTo>
                    <a:pt x="7896477" y="115858"/>
                    <a:pt x="7968889" y="57929"/>
                    <a:pt x="7853030" y="144823"/>
                  </a:cubicBezTo>
                  <a:cubicBezTo>
                    <a:pt x="7737172" y="231717"/>
                    <a:pt x="7853030" y="144823"/>
                    <a:pt x="7791480" y="177408"/>
                  </a:cubicBezTo>
                  <a:cubicBezTo>
                    <a:pt x="7729930" y="209993"/>
                    <a:pt x="7592348" y="242578"/>
                    <a:pt x="7516317" y="238958"/>
                  </a:cubicBezTo>
                  <a:cubicBezTo>
                    <a:pt x="7440284" y="235337"/>
                    <a:pt x="7516317" y="238958"/>
                    <a:pt x="7422181" y="275163"/>
                  </a:cubicBezTo>
                  <a:cubicBezTo>
                    <a:pt x="7328047" y="311369"/>
                    <a:pt x="7422181" y="275163"/>
                    <a:pt x="7317185" y="336713"/>
                  </a:cubicBezTo>
                  <a:cubicBezTo>
                    <a:pt x="7212188" y="398263"/>
                    <a:pt x="7317185" y="336713"/>
                    <a:pt x="7273738" y="362058"/>
                  </a:cubicBezTo>
                  <a:cubicBezTo>
                    <a:pt x="7230291" y="387401"/>
                    <a:pt x="7168741" y="423607"/>
                    <a:pt x="7168741" y="423607"/>
                  </a:cubicBezTo>
                  <a:cubicBezTo>
                    <a:pt x="7168741" y="423607"/>
                    <a:pt x="7067365" y="438089"/>
                    <a:pt x="6994953" y="463433"/>
                  </a:cubicBezTo>
                  <a:cubicBezTo>
                    <a:pt x="6922542" y="488778"/>
                    <a:pt x="6937024" y="423607"/>
                    <a:pt x="6893578" y="416366"/>
                  </a:cubicBezTo>
                  <a:cubicBezTo>
                    <a:pt x="6850130" y="409125"/>
                    <a:pt x="6803063" y="376540"/>
                    <a:pt x="6712549" y="333093"/>
                  </a:cubicBezTo>
                  <a:cubicBezTo>
                    <a:pt x="6622034" y="289646"/>
                    <a:pt x="6596690" y="278784"/>
                    <a:pt x="6596690" y="278784"/>
                  </a:cubicBezTo>
                  <a:cubicBezTo>
                    <a:pt x="6596690" y="278784"/>
                    <a:pt x="6484452" y="354816"/>
                    <a:pt x="6441006" y="380160"/>
                  </a:cubicBezTo>
                  <a:cubicBezTo>
                    <a:pt x="6397558" y="405504"/>
                    <a:pt x="6292562" y="499639"/>
                    <a:pt x="6216529" y="564809"/>
                  </a:cubicBezTo>
                  <a:cubicBezTo>
                    <a:pt x="6140498" y="629980"/>
                    <a:pt x="6176703" y="553948"/>
                    <a:pt x="6082568" y="622739"/>
                  </a:cubicBezTo>
                  <a:cubicBezTo>
                    <a:pt x="5988434" y="691530"/>
                    <a:pt x="5995675" y="673427"/>
                    <a:pt x="5948607" y="745838"/>
                  </a:cubicBezTo>
                  <a:cubicBezTo>
                    <a:pt x="5901539" y="814629"/>
                    <a:pt x="5760337" y="785665"/>
                    <a:pt x="5593790" y="879799"/>
                  </a:cubicBezTo>
                  <a:cubicBezTo>
                    <a:pt x="5427244" y="973935"/>
                    <a:pt x="5503276" y="807388"/>
                    <a:pt x="5387418" y="785665"/>
                  </a:cubicBezTo>
                  <a:cubicBezTo>
                    <a:pt x="5271559" y="763941"/>
                    <a:pt x="5296903" y="774803"/>
                    <a:pt x="5296903" y="774803"/>
                  </a:cubicBezTo>
                  <a:cubicBezTo>
                    <a:pt x="5296903" y="774803"/>
                    <a:pt x="5296903" y="774803"/>
                    <a:pt x="5184665" y="778424"/>
                  </a:cubicBezTo>
                  <a:cubicBezTo>
                    <a:pt x="5072428" y="782044"/>
                    <a:pt x="4960190" y="687909"/>
                    <a:pt x="4960190" y="687909"/>
                  </a:cubicBezTo>
                  <a:cubicBezTo>
                    <a:pt x="4960190" y="687909"/>
                    <a:pt x="4826228" y="807388"/>
                    <a:pt x="4768299" y="832732"/>
                  </a:cubicBezTo>
                  <a:cubicBezTo>
                    <a:pt x="4710370" y="858076"/>
                    <a:pt x="4666923" y="919626"/>
                    <a:pt x="4623476" y="948591"/>
                  </a:cubicBezTo>
                  <a:cubicBezTo>
                    <a:pt x="4580029" y="973935"/>
                    <a:pt x="4500377" y="1046346"/>
                    <a:pt x="4406242" y="1082552"/>
                  </a:cubicBezTo>
                  <a:cubicBezTo>
                    <a:pt x="4406242" y="1082552"/>
                    <a:pt x="4315727" y="1071690"/>
                    <a:pt x="4225213" y="1107896"/>
                  </a:cubicBezTo>
                  <a:cubicBezTo>
                    <a:pt x="4131078" y="1144101"/>
                    <a:pt x="4069528" y="1035484"/>
                    <a:pt x="4069528" y="1035484"/>
                  </a:cubicBezTo>
                  <a:lnTo>
                    <a:pt x="3913843" y="1100655"/>
                  </a:lnTo>
                  <a:lnTo>
                    <a:pt x="3685747" y="1296166"/>
                  </a:lnTo>
                  <a:cubicBezTo>
                    <a:pt x="3685747" y="1296166"/>
                    <a:pt x="3685747" y="1296166"/>
                    <a:pt x="3645920" y="1278063"/>
                  </a:cubicBezTo>
                  <a:cubicBezTo>
                    <a:pt x="3606094" y="1259960"/>
                    <a:pt x="3587991" y="1234616"/>
                    <a:pt x="3519200" y="1220134"/>
                  </a:cubicBezTo>
                  <a:cubicBezTo>
                    <a:pt x="3450409" y="1202031"/>
                    <a:pt x="3425065" y="1191169"/>
                    <a:pt x="3305586" y="1212893"/>
                  </a:cubicBezTo>
                  <a:lnTo>
                    <a:pt x="3211451" y="1249099"/>
                  </a:lnTo>
                  <a:lnTo>
                    <a:pt x="3063008" y="1335992"/>
                  </a:lnTo>
                  <a:cubicBezTo>
                    <a:pt x="3063008" y="1335992"/>
                    <a:pt x="3063008" y="1335992"/>
                    <a:pt x="3023181" y="1383060"/>
                  </a:cubicBezTo>
                  <a:cubicBezTo>
                    <a:pt x="2983355" y="1430127"/>
                    <a:pt x="3023181" y="1383060"/>
                    <a:pt x="2907323" y="1433748"/>
                  </a:cubicBezTo>
                  <a:cubicBezTo>
                    <a:pt x="2907323" y="1433748"/>
                    <a:pt x="2849394" y="1390301"/>
                    <a:pt x="2726294" y="1350474"/>
                  </a:cubicBezTo>
                  <a:cubicBezTo>
                    <a:pt x="2603194" y="1310648"/>
                    <a:pt x="2617677" y="1346854"/>
                    <a:pt x="2548886" y="1368577"/>
                  </a:cubicBezTo>
                  <a:cubicBezTo>
                    <a:pt x="2476474" y="1386680"/>
                    <a:pt x="2483716" y="1343233"/>
                    <a:pt x="2483716" y="1343233"/>
                  </a:cubicBezTo>
                  <a:lnTo>
                    <a:pt x="2364236" y="1433748"/>
                  </a:lnTo>
                  <a:lnTo>
                    <a:pt x="2335272" y="1498918"/>
                  </a:lnTo>
                  <a:lnTo>
                    <a:pt x="2161484" y="1574950"/>
                  </a:lnTo>
                  <a:cubicBezTo>
                    <a:pt x="2161484" y="1574950"/>
                    <a:pt x="2161484" y="1574950"/>
                    <a:pt x="2128899" y="1513400"/>
                  </a:cubicBezTo>
                  <a:cubicBezTo>
                    <a:pt x="2096314" y="1451850"/>
                    <a:pt x="1940629" y="1520642"/>
                    <a:pt x="1871838" y="1535124"/>
                  </a:cubicBezTo>
                  <a:cubicBezTo>
                    <a:pt x="1803047" y="1549606"/>
                    <a:pt x="1799427" y="1488056"/>
                    <a:pt x="1755980" y="1480815"/>
                  </a:cubicBezTo>
                  <a:cubicBezTo>
                    <a:pt x="1712533" y="1477194"/>
                    <a:pt x="1676327" y="1520642"/>
                    <a:pt x="1676327" y="1520642"/>
                  </a:cubicBezTo>
                  <a:cubicBezTo>
                    <a:pt x="1676327" y="1520642"/>
                    <a:pt x="1614777" y="1553227"/>
                    <a:pt x="1545986" y="1607535"/>
                  </a:cubicBezTo>
                  <a:cubicBezTo>
                    <a:pt x="1477195" y="1661844"/>
                    <a:pt x="1477195" y="1578571"/>
                    <a:pt x="1386681" y="1679947"/>
                  </a:cubicBezTo>
                  <a:lnTo>
                    <a:pt x="1165826" y="1687188"/>
                  </a:lnTo>
                  <a:cubicBezTo>
                    <a:pt x="1165826" y="1687188"/>
                    <a:pt x="1118758" y="1650982"/>
                    <a:pt x="1075311" y="1647362"/>
                  </a:cubicBezTo>
                  <a:cubicBezTo>
                    <a:pt x="1031864" y="1643741"/>
                    <a:pt x="981176" y="1618397"/>
                    <a:pt x="883421" y="1622017"/>
                  </a:cubicBezTo>
                  <a:lnTo>
                    <a:pt x="796527" y="1676326"/>
                  </a:lnTo>
                  <a:lnTo>
                    <a:pt x="640842" y="1777702"/>
                  </a:lnTo>
                  <a:lnTo>
                    <a:pt x="575672" y="1748737"/>
                  </a:lnTo>
                  <a:lnTo>
                    <a:pt x="398263" y="1730635"/>
                  </a:lnTo>
                  <a:lnTo>
                    <a:pt x="260681" y="1832011"/>
                  </a:lnTo>
                  <a:cubicBezTo>
                    <a:pt x="260681" y="1832011"/>
                    <a:pt x="199132" y="1795805"/>
                    <a:pt x="133961" y="1774082"/>
                  </a:cubicBezTo>
                  <a:cubicBezTo>
                    <a:pt x="83273" y="1755979"/>
                    <a:pt x="25344" y="1774082"/>
                    <a:pt x="0" y="1784943"/>
                  </a:cubicBezTo>
                  <a:lnTo>
                    <a:pt x="286026" y="6752373"/>
                  </a:lnTo>
                  <a:lnTo>
                    <a:pt x="7986992" y="6897196"/>
                  </a:lnTo>
                  <a:lnTo>
                    <a:pt x="8041300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362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7A77551F-D916-46F0-8758-CD0774EFF6DA}"/>
              </a:ext>
            </a:extLst>
          </p:cNvPr>
          <p:cNvGrpSpPr/>
          <p:nvPr/>
        </p:nvGrpSpPr>
        <p:grpSpPr>
          <a:xfrm rot="16200000">
            <a:off x="-456160" y="8883480"/>
            <a:ext cx="3764681" cy="2852359"/>
            <a:chOff x="0" y="-11228"/>
            <a:chExt cx="3764681" cy="2852359"/>
          </a:xfrm>
          <a:effectLst>
            <a:outerShdw blurRad="101600" dist="38100" dir="2700000" sx="101000" sy="101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5D905D7-7558-4BC9-BFCE-9C3AFCB9ABB3}"/>
                </a:ext>
              </a:extLst>
            </p:cNvPr>
            <p:cNvSpPr/>
            <p:nvPr/>
          </p:nvSpPr>
          <p:spPr>
            <a:xfrm>
              <a:off x="0" y="-7619"/>
              <a:ext cx="3764681" cy="2848750"/>
            </a:xfrm>
            <a:custGeom>
              <a:avLst/>
              <a:gdLst>
                <a:gd name="connsiteX0" fmla="*/ 0 w 3764681"/>
                <a:gd name="connsiteY0" fmla="*/ 3609 h 2848750"/>
                <a:gd name="connsiteX1" fmla="*/ 0 w 3764681"/>
                <a:gd name="connsiteY1" fmla="*/ 2833437 h 2848750"/>
                <a:gd name="connsiteX2" fmla="*/ 111894 w 3764681"/>
                <a:gd name="connsiteY2" fmla="*/ 2822608 h 2848750"/>
                <a:gd name="connsiteX3" fmla="*/ 231006 w 3764681"/>
                <a:gd name="connsiteY3" fmla="*/ 2833437 h 2848750"/>
                <a:gd name="connsiteX4" fmla="*/ 299586 w 3764681"/>
                <a:gd name="connsiteY4" fmla="*/ 2844265 h 2848750"/>
                <a:gd name="connsiteX5" fmla="*/ 425918 w 3764681"/>
                <a:gd name="connsiteY5" fmla="*/ 2833437 h 2848750"/>
                <a:gd name="connsiteX6" fmla="*/ 494498 w 3764681"/>
                <a:gd name="connsiteY6" fmla="*/ 2782904 h 2848750"/>
                <a:gd name="connsiteX7" fmla="*/ 573906 w 3764681"/>
                <a:gd name="connsiteY7" fmla="*/ 2754028 h 2848750"/>
                <a:gd name="connsiteX8" fmla="*/ 642486 w 3764681"/>
                <a:gd name="connsiteY8" fmla="*/ 2699886 h 2848750"/>
                <a:gd name="connsiteX9" fmla="*/ 700238 w 3764681"/>
                <a:gd name="connsiteY9" fmla="*/ 2447223 h 2848750"/>
                <a:gd name="connsiteX10" fmla="*/ 729114 w 3764681"/>
                <a:gd name="connsiteY10" fmla="*/ 2389471 h 2848750"/>
                <a:gd name="connsiteX11" fmla="*/ 779646 w 3764681"/>
                <a:gd name="connsiteY11" fmla="*/ 2299235 h 2848750"/>
                <a:gd name="connsiteX12" fmla="*/ 808522 w 3764681"/>
                <a:gd name="connsiteY12" fmla="*/ 2259530 h 2848750"/>
                <a:gd name="connsiteX13" fmla="*/ 967339 w 3764681"/>
                <a:gd name="connsiteY13" fmla="*/ 2140418 h 2848750"/>
                <a:gd name="connsiteX14" fmla="*/ 1017872 w 3764681"/>
                <a:gd name="connsiteY14" fmla="*/ 2089885 h 2848750"/>
                <a:gd name="connsiteX15" fmla="*/ 1068404 w 3764681"/>
                <a:gd name="connsiteY15" fmla="*/ 2021305 h 2848750"/>
                <a:gd name="connsiteX16" fmla="*/ 1086452 w 3764681"/>
                <a:gd name="connsiteY16" fmla="*/ 1992429 h 2848750"/>
                <a:gd name="connsiteX17" fmla="*/ 1136984 w 3764681"/>
                <a:gd name="connsiteY17" fmla="*/ 1923849 h 2848750"/>
                <a:gd name="connsiteX18" fmla="*/ 1234440 w 3764681"/>
                <a:gd name="connsiteY18" fmla="*/ 1848050 h 2848750"/>
                <a:gd name="connsiteX19" fmla="*/ 1313849 w 3764681"/>
                <a:gd name="connsiteY19" fmla="*/ 1848050 h 2848750"/>
                <a:gd name="connsiteX20" fmla="*/ 1451009 w 3764681"/>
                <a:gd name="connsiteY20" fmla="*/ 1848050 h 2848750"/>
                <a:gd name="connsiteX21" fmla="*/ 1541245 w 3764681"/>
                <a:gd name="connsiteY21" fmla="*/ 1848050 h 2848750"/>
                <a:gd name="connsiteX22" fmla="*/ 1609825 w 3764681"/>
                <a:gd name="connsiteY22" fmla="*/ 1739766 h 2848750"/>
                <a:gd name="connsiteX23" fmla="*/ 1700062 w 3764681"/>
                <a:gd name="connsiteY23" fmla="*/ 1555683 h 2848750"/>
                <a:gd name="connsiteX24" fmla="*/ 1768642 w 3764681"/>
                <a:gd name="connsiteY24" fmla="*/ 1479884 h 2848750"/>
                <a:gd name="connsiteX25" fmla="*/ 1819175 w 3764681"/>
                <a:gd name="connsiteY25" fmla="*/ 1364381 h 2848750"/>
                <a:gd name="connsiteX26" fmla="*/ 2006867 w 3764681"/>
                <a:gd name="connsiteY26" fmla="*/ 1176688 h 2848750"/>
                <a:gd name="connsiteX27" fmla="*/ 2165684 w 3764681"/>
                <a:gd name="connsiteY27" fmla="*/ 1176688 h 2848750"/>
                <a:gd name="connsiteX28" fmla="*/ 2223436 w 3764681"/>
                <a:gd name="connsiteY28" fmla="*/ 1155032 h 2848750"/>
                <a:gd name="connsiteX29" fmla="*/ 2292016 w 3764681"/>
                <a:gd name="connsiteY29" fmla="*/ 1118937 h 2848750"/>
                <a:gd name="connsiteX30" fmla="*/ 2458052 w 3764681"/>
                <a:gd name="connsiteY30" fmla="*/ 1111718 h 2848750"/>
                <a:gd name="connsiteX31" fmla="*/ 2537460 w 3764681"/>
                <a:gd name="connsiteY31" fmla="*/ 963729 h 2848750"/>
                <a:gd name="connsiteX32" fmla="*/ 2595212 w 3764681"/>
                <a:gd name="connsiteY32" fmla="*/ 848226 h 2848750"/>
                <a:gd name="connsiteX33" fmla="*/ 2692667 w 3764681"/>
                <a:gd name="connsiteY33" fmla="*/ 700238 h 2848750"/>
                <a:gd name="connsiteX34" fmla="*/ 2800952 w 3764681"/>
                <a:gd name="connsiteY34" fmla="*/ 631658 h 2848750"/>
                <a:gd name="connsiteX35" fmla="*/ 2920064 w 3764681"/>
                <a:gd name="connsiteY35" fmla="*/ 631658 h 2848750"/>
                <a:gd name="connsiteX36" fmla="*/ 2999473 w 3764681"/>
                <a:gd name="connsiteY36" fmla="*/ 545031 h 2848750"/>
                <a:gd name="connsiteX37" fmla="*/ 3089710 w 3764681"/>
                <a:gd name="connsiteY37" fmla="*/ 353728 h 2848750"/>
                <a:gd name="connsiteX38" fmla="*/ 3118585 w 3764681"/>
                <a:gd name="connsiteY38" fmla="*/ 353728 h 2848750"/>
                <a:gd name="connsiteX39" fmla="*/ 3216041 w 3764681"/>
                <a:gd name="connsiteY39" fmla="*/ 353728 h 2848750"/>
                <a:gd name="connsiteX40" fmla="*/ 3353201 w 3764681"/>
                <a:gd name="connsiteY40" fmla="*/ 295977 h 2848750"/>
                <a:gd name="connsiteX41" fmla="*/ 3403734 w 3764681"/>
                <a:gd name="connsiteY41" fmla="*/ 245444 h 2848750"/>
                <a:gd name="connsiteX42" fmla="*/ 3472314 w 3764681"/>
                <a:gd name="connsiteY42" fmla="*/ 147988 h 2848750"/>
                <a:gd name="connsiteX43" fmla="*/ 3483142 w 3764681"/>
                <a:gd name="connsiteY43" fmla="*/ 104675 h 2848750"/>
                <a:gd name="connsiteX44" fmla="*/ 3540894 w 3764681"/>
                <a:gd name="connsiteY44" fmla="*/ 39704 h 2848750"/>
                <a:gd name="connsiteX45" fmla="*/ 3678054 w 3764681"/>
                <a:gd name="connsiteY45" fmla="*/ 39704 h 2848750"/>
                <a:gd name="connsiteX46" fmla="*/ 3764681 w 3764681"/>
                <a:gd name="connsiteY46" fmla="*/ 0 h 2848750"/>
                <a:gd name="connsiteX47" fmla="*/ 0 w 3764681"/>
                <a:gd name="connsiteY47" fmla="*/ 0 h 284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64681" h="2848750">
                  <a:moveTo>
                    <a:pt x="0" y="3609"/>
                  </a:moveTo>
                  <a:lnTo>
                    <a:pt x="0" y="2833437"/>
                  </a:lnTo>
                  <a:cubicBezTo>
                    <a:pt x="28876" y="2829827"/>
                    <a:pt x="64971" y="2826218"/>
                    <a:pt x="111894" y="2822608"/>
                  </a:cubicBezTo>
                  <a:cubicBezTo>
                    <a:pt x="238225" y="2811780"/>
                    <a:pt x="111894" y="2822608"/>
                    <a:pt x="231006" y="2833437"/>
                  </a:cubicBezTo>
                  <a:cubicBezTo>
                    <a:pt x="350119" y="2844265"/>
                    <a:pt x="231006" y="2833437"/>
                    <a:pt x="299586" y="2844265"/>
                  </a:cubicBezTo>
                  <a:cubicBezTo>
                    <a:pt x="368166" y="2855094"/>
                    <a:pt x="299586" y="2844265"/>
                    <a:pt x="425918" y="2833437"/>
                  </a:cubicBezTo>
                  <a:cubicBezTo>
                    <a:pt x="552250" y="2822608"/>
                    <a:pt x="425918" y="2833437"/>
                    <a:pt x="494498" y="2782904"/>
                  </a:cubicBezTo>
                  <a:cubicBezTo>
                    <a:pt x="563078" y="2732371"/>
                    <a:pt x="494498" y="2782904"/>
                    <a:pt x="573906" y="2754028"/>
                  </a:cubicBezTo>
                  <a:cubicBezTo>
                    <a:pt x="653315" y="2725153"/>
                    <a:pt x="642486" y="2699886"/>
                    <a:pt x="642486" y="2699886"/>
                  </a:cubicBezTo>
                  <a:lnTo>
                    <a:pt x="700238" y="2447223"/>
                  </a:lnTo>
                  <a:cubicBezTo>
                    <a:pt x="700238" y="2447223"/>
                    <a:pt x="700238" y="2447223"/>
                    <a:pt x="729114" y="2389471"/>
                  </a:cubicBezTo>
                  <a:cubicBezTo>
                    <a:pt x="757990" y="2331720"/>
                    <a:pt x="729114" y="2389471"/>
                    <a:pt x="779646" y="2299235"/>
                  </a:cubicBezTo>
                  <a:cubicBezTo>
                    <a:pt x="830179" y="2208998"/>
                    <a:pt x="779646" y="2299235"/>
                    <a:pt x="808522" y="2259530"/>
                  </a:cubicBezTo>
                  <a:cubicBezTo>
                    <a:pt x="837398" y="2219826"/>
                    <a:pt x="916806" y="2162075"/>
                    <a:pt x="967339" y="2140418"/>
                  </a:cubicBezTo>
                  <a:cubicBezTo>
                    <a:pt x="1017872" y="2122370"/>
                    <a:pt x="967339" y="2140418"/>
                    <a:pt x="1017872" y="2089885"/>
                  </a:cubicBezTo>
                  <a:cubicBezTo>
                    <a:pt x="1068404" y="2039353"/>
                    <a:pt x="1017872" y="2089885"/>
                    <a:pt x="1068404" y="2021305"/>
                  </a:cubicBezTo>
                  <a:cubicBezTo>
                    <a:pt x="1118937" y="1952725"/>
                    <a:pt x="1068404" y="2021305"/>
                    <a:pt x="1086452" y="1992429"/>
                  </a:cubicBezTo>
                  <a:cubicBezTo>
                    <a:pt x="1104499" y="1963554"/>
                    <a:pt x="1136984" y="1923849"/>
                    <a:pt x="1136984" y="1923849"/>
                  </a:cubicBezTo>
                  <a:cubicBezTo>
                    <a:pt x="1136984" y="1923849"/>
                    <a:pt x="1194736" y="1884145"/>
                    <a:pt x="1234440" y="1848050"/>
                  </a:cubicBezTo>
                  <a:cubicBezTo>
                    <a:pt x="1274144" y="1811956"/>
                    <a:pt x="1284973" y="1855269"/>
                    <a:pt x="1313849" y="1848050"/>
                  </a:cubicBezTo>
                  <a:cubicBezTo>
                    <a:pt x="1342724" y="1840832"/>
                    <a:pt x="1382428" y="1844441"/>
                    <a:pt x="1451009" y="1848050"/>
                  </a:cubicBezTo>
                  <a:cubicBezTo>
                    <a:pt x="1519588" y="1848050"/>
                    <a:pt x="1541245" y="1848050"/>
                    <a:pt x="1541245" y="1848050"/>
                  </a:cubicBezTo>
                  <a:cubicBezTo>
                    <a:pt x="1541245" y="1848050"/>
                    <a:pt x="1591778" y="1768642"/>
                    <a:pt x="1609825" y="1739766"/>
                  </a:cubicBezTo>
                  <a:cubicBezTo>
                    <a:pt x="1627873" y="1710890"/>
                    <a:pt x="1667577" y="1620654"/>
                    <a:pt x="1700062" y="1555683"/>
                  </a:cubicBezTo>
                  <a:cubicBezTo>
                    <a:pt x="1728938" y="1490713"/>
                    <a:pt x="1728938" y="1552074"/>
                    <a:pt x="1768642" y="1479884"/>
                  </a:cubicBezTo>
                  <a:cubicBezTo>
                    <a:pt x="1808346" y="1411304"/>
                    <a:pt x="1808346" y="1422133"/>
                    <a:pt x="1819175" y="1364381"/>
                  </a:cubicBezTo>
                  <a:cubicBezTo>
                    <a:pt x="1830003" y="1306629"/>
                    <a:pt x="1927459" y="1284973"/>
                    <a:pt x="2006867" y="1176688"/>
                  </a:cubicBezTo>
                  <a:cubicBezTo>
                    <a:pt x="2086276" y="1068404"/>
                    <a:pt x="2086276" y="1194736"/>
                    <a:pt x="2165684" y="1176688"/>
                  </a:cubicBezTo>
                  <a:cubicBezTo>
                    <a:pt x="2245093" y="1158641"/>
                    <a:pt x="2223436" y="1155032"/>
                    <a:pt x="2223436" y="1155032"/>
                  </a:cubicBezTo>
                  <a:cubicBezTo>
                    <a:pt x="2223436" y="1155032"/>
                    <a:pt x="2223436" y="1155032"/>
                    <a:pt x="2292016" y="1118937"/>
                  </a:cubicBezTo>
                  <a:cubicBezTo>
                    <a:pt x="2360596" y="1082842"/>
                    <a:pt x="2458052" y="1111718"/>
                    <a:pt x="2458052" y="1111718"/>
                  </a:cubicBezTo>
                  <a:cubicBezTo>
                    <a:pt x="2458052" y="1111718"/>
                    <a:pt x="2508584" y="996215"/>
                    <a:pt x="2537460" y="963729"/>
                  </a:cubicBezTo>
                  <a:cubicBezTo>
                    <a:pt x="2566336" y="931244"/>
                    <a:pt x="2577164" y="877102"/>
                    <a:pt x="2595212" y="848226"/>
                  </a:cubicBezTo>
                  <a:cubicBezTo>
                    <a:pt x="2613259" y="819351"/>
                    <a:pt x="2645744" y="750771"/>
                    <a:pt x="2692667" y="700238"/>
                  </a:cubicBezTo>
                  <a:cubicBezTo>
                    <a:pt x="2692667" y="700238"/>
                    <a:pt x="2750419" y="682190"/>
                    <a:pt x="2800952" y="631658"/>
                  </a:cubicBezTo>
                  <a:cubicBezTo>
                    <a:pt x="2851484" y="581125"/>
                    <a:pt x="2920064" y="631658"/>
                    <a:pt x="2920064" y="631658"/>
                  </a:cubicBezTo>
                  <a:lnTo>
                    <a:pt x="2999473" y="545031"/>
                  </a:lnTo>
                  <a:lnTo>
                    <a:pt x="3089710" y="353728"/>
                  </a:lnTo>
                  <a:cubicBezTo>
                    <a:pt x="3089710" y="353728"/>
                    <a:pt x="3089710" y="353728"/>
                    <a:pt x="3118585" y="353728"/>
                  </a:cubicBezTo>
                  <a:cubicBezTo>
                    <a:pt x="3147461" y="353728"/>
                    <a:pt x="3169118" y="364557"/>
                    <a:pt x="3216041" y="353728"/>
                  </a:cubicBezTo>
                  <a:cubicBezTo>
                    <a:pt x="3266574" y="342900"/>
                    <a:pt x="3284621" y="342900"/>
                    <a:pt x="3353201" y="295977"/>
                  </a:cubicBezTo>
                  <a:lnTo>
                    <a:pt x="3403734" y="245444"/>
                  </a:lnTo>
                  <a:lnTo>
                    <a:pt x="3472314" y="147988"/>
                  </a:lnTo>
                  <a:cubicBezTo>
                    <a:pt x="3472314" y="147988"/>
                    <a:pt x="3472314" y="147988"/>
                    <a:pt x="3483142" y="104675"/>
                  </a:cubicBezTo>
                  <a:cubicBezTo>
                    <a:pt x="3493971" y="61361"/>
                    <a:pt x="3483142" y="104675"/>
                    <a:pt x="3540894" y="39704"/>
                  </a:cubicBezTo>
                  <a:cubicBezTo>
                    <a:pt x="3540894" y="39704"/>
                    <a:pt x="3591426" y="50533"/>
                    <a:pt x="3678054" y="39704"/>
                  </a:cubicBezTo>
                  <a:cubicBezTo>
                    <a:pt x="3746634" y="32485"/>
                    <a:pt x="3750243" y="18047"/>
                    <a:pt x="376468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39000"/>
              </a:srgbClr>
            </a:solidFill>
            <a:ln w="360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0CF6EB5-A064-4CBA-BB5A-9D515EE86BAA}"/>
                </a:ext>
              </a:extLst>
            </p:cNvPr>
            <p:cNvSpPr/>
            <p:nvPr/>
          </p:nvSpPr>
          <p:spPr>
            <a:xfrm>
              <a:off x="0" y="-4010"/>
              <a:ext cx="3616692" cy="2703495"/>
            </a:xfrm>
            <a:custGeom>
              <a:avLst/>
              <a:gdLst>
                <a:gd name="connsiteX0" fmla="*/ 0 w 3616692"/>
                <a:gd name="connsiteY0" fmla="*/ 0 h 2703495"/>
                <a:gd name="connsiteX1" fmla="*/ 0 w 3616692"/>
                <a:gd name="connsiteY1" fmla="*/ 2703496 h 2703495"/>
                <a:gd name="connsiteX2" fmla="*/ 79408 w 3616692"/>
                <a:gd name="connsiteY2" fmla="*/ 2537460 h 2703495"/>
                <a:gd name="connsiteX3" fmla="*/ 147988 w 3616692"/>
                <a:gd name="connsiteY3" fmla="*/ 2465271 h 2703495"/>
                <a:gd name="connsiteX4" fmla="*/ 198521 w 3616692"/>
                <a:gd name="connsiteY4" fmla="*/ 2349767 h 2703495"/>
                <a:gd name="connsiteX5" fmla="*/ 386214 w 3616692"/>
                <a:gd name="connsiteY5" fmla="*/ 2162075 h 2703495"/>
                <a:gd name="connsiteX6" fmla="*/ 545031 w 3616692"/>
                <a:gd name="connsiteY6" fmla="*/ 2162075 h 2703495"/>
                <a:gd name="connsiteX7" fmla="*/ 602782 w 3616692"/>
                <a:gd name="connsiteY7" fmla="*/ 2140418 h 2703495"/>
                <a:gd name="connsiteX8" fmla="*/ 671362 w 3616692"/>
                <a:gd name="connsiteY8" fmla="*/ 2104323 h 2703495"/>
                <a:gd name="connsiteX9" fmla="*/ 837398 w 3616692"/>
                <a:gd name="connsiteY9" fmla="*/ 2097104 h 2703495"/>
                <a:gd name="connsiteX10" fmla="*/ 916806 w 3616692"/>
                <a:gd name="connsiteY10" fmla="*/ 1949116 h 2703495"/>
                <a:gd name="connsiteX11" fmla="*/ 974558 w 3616692"/>
                <a:gd name="connsiteY11" fmla="*/ 1833613 h 2703495"/>
                <a:gd name="connsiteX12" fmla="*/ 1072014 w 3616692"/>
                <a:gd name="connsiteY12" fmla="*/ 1685624 h 2703495"/>
                <a:gd name="connsiteX13" fmla="*/ 1180298 w 3616692"/>
                <a:gd name="connsiteY13" fmla="*/ 1617044 h 2703495"/>
                <a:gd name="connsiteX14" fmla="*/ 1299411 w 3616692"/>
                <a:gd name="connsiteY14" fmla="*/ 1617044 h 2703495"/>
                <a:gd name="connsiteX15" fmla="*/ 1378819 w 3616692"/>
                <a:gd name="connsiteY15" fmla="*/ 1530417 h 2703495"/>
                <a:gd name="connsiteX16" fmla="*/ 1469056 w 3616692"/>
                <a:gd name="connsiteY16" fmla="*/ 1339115 h 2703495"/>
                <a:gd name="connsiteX17" fmla="*/ 1497932 w 3616692"/>
                <a:gd name="connsiteY17" fmla="*/ 1339115 h 2703495"/>
                <a:gd name="connsiteX18" fmla="*/ 1595387 w 3616692"/>
                <a:gd name="connsiteY18" fmla="*/ 1339115 h 2703495"/>
                <a:gd name="connsiteX19" fmla="*/ 1732547 w 3616692"/>
                <a:gd name="connsiteY19" fmla="*/ 1281363 h 2703495"/>
                <a:gd name="connsiteX20" fmla="*/ 1783080 w 3616692"/>
                <a:gd name="connsiteY20" fmla="*/ 1230830 h 2703495"/>
                <a:gd name="connsiteX21" fmla="*/ 1851660 w 3616692"/>
                <a:gd name="connsiteY21" fmla="*/ 1133375 h 2703495"/>
                <a:gd name="connsiteX22" fmla="*/ 1862488 w 3616692"/>
                <a:gd name="connsiteY22" fmla="*/ 1090061 h 2703495"/>
                <a:gd name="connsiteX23" fmla="*/ 1920240 w 3616692"/>
                <a:gd name="connsiteY23" fmla="*/ 1025090 h 2703495"/>
                <a:gd name="connsiteX24" fmla="*/ 2057400 w 3616692"/>
                <a:gd name="connsiteY24" fmla="*/ 1025090 h 2703495"/>
                <a:gd name="connsiteX25" fmla="*/ 2165684 w 3616692"/>
                <a:gd name="connsiteY25" fmla="*/ 963729 h 2703495"/>
                <a:gd name="connsiteX26" fmla="*/ 2216217 w 3616692"/>
                <a:gd name="connsiteY26" fmla="*/ 960120 h 2703495"/>
                <a:gd name="connsiteX27" fmla="*/ 2266750 w 3616692"/>
                <a:gd name="connsiteY27" fmla="*/ 869883 h 2703495"/>
                <a:gd name="connsiteX28" fmla="*/ 2266750 w 3616692"/>
                <a:gd name="connsiteY28" fmla="*/ 819351 h 2703495"/>
                <a:gd name="connsiteX29" fmla="*/ 2356987 w 3616692"/>
                <a:gd name="connsiteY29" fmla="*/ 721895 h 2703495"/>
                <a:gd name="connsiteX30" fmla="*/ 2396691 w 3616692"/>
                <a:gd name="connsiteY30" fmla="*/ 750770 h 2703495"/>
                <a:gd name="connsiteX31" fmla="*/ 2555508 w 3616692"/>
                <a:gd name="connsiteY31" fmla="*/ 664143 h 2703495"/>
                <a:gd name="connsiteX32" fmla="*/ 2645744 w 3616692"/>
                <a:gd name="connsiteY32" fmla="*/ 664143 h 2703495"/>
                <a:gd name="connsiteX33" fmla="*/ 2685449 w 3616692"/>
                <a:gd name="connsiteY33" fmla="*/ 613611 h 2703495"/>
                <a:gd name="connsiteX34" fmla="*/ 2743200 w 3616692"/>
                <a:gd name="connsiteY34" fmla="*/ 519764 h 2703495"/>
                <a:gd name="connsiteX35" fmla="*/ 2822608 w 3616692"/>
                <a:gd name="connsiteY35" fmla="*/ 425918 h 2703495"/>
                <a:gd name="connsiteX36" fmla="*/ 2959769 w 3616692"/>
                <a:gd name="connsiteY36" fmla="*/ 357338 h 2703495"/>
                <a:gd name="connsiteX37" fmla="*/ 3028349 w 3616692"/>
                <a:gd name="connsiteY37" fmla="*/ 357338 h 2703495"/>
                <a:gd name="connsiteX38" fmla="*/ 3154680 w 3616692"/>
                <a:gd name="connsiteY38" fmla="*/ 317634 h 2703495"/>
                <a:gd name="connsiteX39" fmla="*/ 3194384 w 3616692"/>
                <a:gd name="connsiteY39" fmla="*/ 259882 h 2703495"/>
                <a:gd name="connsiteX40" fmla="*/ 3262964 w 3616692"/>
                <a:gd name="connsiteY40" fmla="*/ 151598 h 2703495"/>
                <a:gd name="connsiteX41" fmla="*/ 3313497 w 3616692"/>
                <a:gd name="connsiteY41" fmla="*/ 151598 h 2703495"/>
                <a:gd name="connsiteX42" fmla="*/ 3432610 w 3616692"/>
                <a:gd name="connsiteY42" fmla="*/ 111894 h 2703495"/>
                <a:gd name="connsiteX43" fmla="*/ 3490361 w 3616692"/>
                <a:gd name="connsiteY43" fmla="*/ 7219 h 2703495"/>
                <a:gd name="connsiteX44" fmla="*/ 3587817 w 3616692"/>
                <a:gd name="connsiteY44" fmla="*/ 7219 h 2703495"/>
                <a:gd name="connsiteX45" fmla="*/ 3616693 w 3616692"/>
                <a:gd name="connsiteY45" fmla="*/ 0 h 2703495"/>
                <a:gd name="connsiteX46" fmla="*/ 0 w 3616692"/>
                <a:gd name="connsiteY46" fmla="*/ 0 h 2703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616692" h="2703495">
                  <a:moveTo>
                    <a:pt x="0" y="0"/>
                  </a:moveTo>
                  <a:lnTo>
                    <a:pt x="0" y="2703496"/>
                  </a:lnTo>
                  <a:cubicBezTo>
                    <a:pt x="21657" y="2663792"/>
                    <a:pt x="54142" y="2595212"/>
                    <a:pt x="79408" y="2537460"/>
                  </a:cubicBezTo>
                  <a:cubicBezTo>
                    <a:pt x="108284" y="2476099"/>
                    <a:pt x="108284" y="2533850"/>
                    <a:pt x="147988" y="2465271"/>
                  </a:cubicBezTo>
                  <a:cubicBezTo>
                    <a:pt x="187693" y="2396690"/>
                    <a:pt x="187693" y="2407519"/>
                    <a:pt x="198521" y="2349767"/>
                  </a:cubicBezTo>
                  <a:cubicBezTo>
                    <a:pt x="209349" y="2292016"/>
                    <a:pt x="306805" y="2270359"/>
                    <a:pt x="386214" y="2162075"/>
                  </a:cubicBezTo>
                  <a:cubicBezTo>
                    <a:pt x="465622" y="2053790"/>
                    <a:pt x="465622" y="2180122"/>
                    <a:pt x="545031" y="2162075"/>
                  </a:cubicBezTo>
                  <a:cubicBezTo>
                    <a:pt x="624439" y="2144027"/>
                    <a:pt x="602782" y="2140418"/>
                    <a:pt x="602782" y="2140418"/>
                  </a:cubicBezTo>
                  <a:cubicBezTo>
                    <a:pt x="602782" y="2140418"/>
                    <a:pt x="602782" y="2140418"/>
                    <a:pt x="671362" y="2104323"/>
                  </a:cubicBezTo>
                  <a:cubicBezTo>
                    <a:pt x="739942" y="2068228"/>
                    <a:pt x="837398" y="2097104"/>
                    <a:pt x="837398" y="2097104"/>
                  </a:cubicBezTo>
                  <a:cubicBezTo>
                    <a:pt x="837398" y="2097104"/>
                    <a:pt x="887931" y="1981601"/>
                    <a:pt x="916806" y="1949116"/>
                  </a:cubicBezTo>
                  <a:cubicBezTo>
                    <a:pt x="945682" y="1916630"/>
                    <a:pt x="956511" y="1862488"/>
                    <a:pt x="974558" y="1833613"/>
                  </a:cubicBezTo>
                  <a:cubicBezTo>
                    <a:pt x="992605" y="1804737"/>
                    <a:pt x="1025091" y="1736157"/>
                    <a:pt x="1072014" y="1685624"/>
                  </a:cubicBezTo>
                  <a:cubicBezTo>
                    <a:pt x="1072014" y="1685624"/>
                    <a:pt x="1129765" y="1667577"/>
                    <a:pt x="1180298" y="1617044"/>
                  </a:cubicBezTo>
                  <a:cubicBezTo>
                    <a:pt x="1230831" y="1566512"/>
                    <a:pt x="1299411" y="1617044"/>
                    <a:pt x="1299411" y="1617044"/>
                  </a:cubicBezTo>
                  <a:lnTo>
                    <a:pt x="1378819" y="1530417"/>
                  </a:lnTo>
                  <a:lnTo>
                    <a:pt x="1469056" y="1339115"/>
                  </a:lnTo>
                  <a:cubicBezTo>
                    <a:pt x="1469056" y="1339115"/>
                    <a:pt x="1469056" y="1339115"/>
                    <a:pt x="1497932" y="1339115"/>
                  </a:cubicBezTo>
                  <a:cubicBezTo>
                    <a:pt x="1526807" y="1339115"/>
                    <a:pt x="1548464" y="1349943"/>
                    <a:pt x="1595387" y="1339115"/>
                  </a:cubicBezTo>
                  <a:cubicBezTo>
                    <a:pt x="1645920" y="1328286"/>
                    <a:pt x="1663967" y="1328286"/>
                    <a:pt x="1732547" y="1281363"/>
                  </a:cubicBezTo>
                  <a:lnTo>
                    <a:pt x="1783080" y="1230830"/>
                  </a:lnTo>
                  <a:lnTo>
                    <a:pt x="1851660" y="1133375"/>
                  </a:lnTo>
                  <a:cubicBezTo>
                    <a:pt x="1851660" y="1133375"/>
                    <a:pt x="1851660" y="1133375"/>
                    <a:pt x="1862488" y="1090061"/>
                  </a:cubicBezTo>
                  <a:cubicBezTo>
                    <a:pt x="1873317" y="1046747"/>
                    <a:pt x="1862488" y="1090061"/>
                    <a:pt x="1920240" y="1025090"/>
                  </a:cubicBezTo>
                  <a:cubicBezTo>
                    <a:pt x="1920240" y="1025090"/>
                    <a:pt x="1970773" y="1035919"/>
                    <a:pt x="2057400" y="1025090"/>
                  </a:cubicBezTo>
                  <a:cubicBezTo>
                    <a:pt x="2147637" y="1014262"/>
                    <a:pt x="2125980" y="996215"/>
                    <a:pt x="2165684" y="963729"/>
                  </a:cubicBezTo>
                  <a:cubicBezTo>
                    <a:pt x="2205388" y="931244"/>
                    <a:pt x="2216217" y="960120"/>
                    <a:pt x="2216217" y="960120"/>
                  </a:cubicBezTo>
                  <a:lnTo>
                    <a:pt x="2266750" y="869883"/>
                  </a:lnTo>
                  <a:lnTo>
                    <a:pt x="2266750" y="819351"/>
                  </a:lnTo>
                  <a:lnTo>
                    <a:pt x="2356987" y="721895"/>
                  </a:lnTo>
                  <a:cubicBezTo>
                    <a:pt x="2356987" y="721895"/>
                    <a:pt x="2356987" y="721895"/>
                    <a:pt x="2396691" y="750770"/>
                  </a:cubicBezTo>
                  <a:cubicBezTo>
                    <a:pt x="2436395" y="779646"/>
                    <a:pt x="2515803" y="693019"/>
                    <a:pt x="2555508" y="664143"/>
                  </a:cubicBezTo>
                  <a:cubicBezTo>
                    <a:pt x="2595212" y="635267"/>
                    <a:pt x="2613259" y="674972"/>
                    <a:pt x="2645744" y="664143"/>
                  </a:cubicBezTo>
                  <a:cubicBezTo>
                    <a:pt x="2674620" y="653315"/>
                    <a:pt x="2685449" y="613611"/>
                    <a:pt x="2685449" y="613611"/>
                  </a:cubicBezTo>
                  <a:cubicBezTo>
                    <a:pt x="2685449" y="613611"/>
                    <a:pt x="2714324" y="573906"/>
                    <a:pt x="2743200" y="519764"/>
                  </a:cubicBezTo>
                  <a:cubicBezTo>
                    <a:pt x="2772076" y="465622"/>
                    <a:pt x="2793733" y="516155"/>
                    <a:pt x="2822608" y="425918"/>
                  </a:cubicBezTo>
                  <a:lnTo>
                    <a:pt x="2959769" y="357338"/>
                  </a:lnTo>
                  <a:cubicBezTo>
                    <a:pt x="2959769" y="357338"/>
                    <a:pt x="2999473" y="368166"/>
                    <a:pt x="3028349" y="357338"/>
                  </a:cubicBezTo>
                  <a:cubicBezTo>
                    <a:pt x="3057224" y="346509"/>
                    <a:pt x="3096929" y="346509"/>
                    <a:pt x="3154680" y="317634"/>
                  </a:cubicBezTo>
                  <a:lnTo>
                    <a:pt x="3194384" y="259882"/>
                  </a:lnTo>
                  <a:lnTo>
                    <a:pt x="3262964" y="151598"/>
                  </a:lnTo>
                  <a:lnTo>
                    <a:pt x="3313497" y="151598"/>
                  </a:lnTo>
                  <a:lnTo>
                    <a:pt x="3432610" y="111894"/>
                  </a:lnTo>
                  <a:lnTo>
                    <a:pt x="3490361" y="7219"/>
                  </a:lnTo>
                  <a:cubicBezTo>
                    <a:pt x="3490361" y="7219"/>
                    <a:pt x="3540894" y="10828"/>
                    <a:pt x="3587817" y="7219"/>
                  </a:cubicBezTo>
                  <a:cubicBezTo>
                    <a:pt x="3598645" y="7219"/>
                    <a:pt x="3605864" y="3609"/>
                    <a:pt x="361669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AD1C8"/>
            </a:solidFill>
            <a:ln w="360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6F0DA76E-DBAC-43A2-89D9-91E156741D7E}"/>
                </a:ext>
              </a:extLst>
            </p:cNvPr>
            <p:cNvSpPr/>
            <p:nvPr/>
          </p:nvSpPr>
          <p:spPr>
            <a:xfrm>
              <a:off x="0" y="-11228"/>
              <a:ext cx="2938111" cy="2133198"/>
            </a:xfrm>
            <a:custGeom>
              <a:avLst/>
              <a:gdLst>
                <a:gd name="connsiteX0" fmla="*/ 0 w 2938111"/>
                <a:gd name="connsiteY0" fmla="*/ 7219 h 2133198"/>
                <a:gd name="connsiteX1" fmla="*/ 0 w 2938111"/>
                <a:gd name="connsiteY1" fmla="*/ 2133199 h 2133198"/>
                <a:gd name="connsiteX2" fmla="*/ 32485 w 2938111"/>
                <a:gd name="connsiteY2" fmla="*/ 2122370 h 2133198"/>
                <a:gd name="connsiteX3" fmla="*/ 129941 w 2938111"/>
                <a:gd name="connsiteY3" fmla="*/ 2122370 h 2133198"/>
                <a:gd name="connsiteX4" fmla="*/ 187693 w 2938111"/>
                <a:gd name="connsiteY4" fmla="*/ 2122370 h 2133198"/>
                <a:gd name="connsiteX5" fmla="*/ 375385 w 2938111"/>
                <a:gd name="connsiteY5" fmla="*/ 2097104 h 2133198"/>
                <a:gd name="connsiteX6" fmla="*/ 494498 w 2938111"/>
                <a:gd name="connsiteY6" fmla="*/ 2107933 h 2133198"/>
                <a:gd name="connsiteX7" fmla="*/ 563078 w 2938111"/>
                <a:gd name="connsiteY7" fmla="*/ 2118761 h 2133198"/>
                <a:gd name="connsiteX8" fmla="*/ 689410 w 2938111"/>
                <a:gd name="connsiteY8" fmla="*/ 2107933 h 2133198"/>
                <a:gd name="connsiteX9" fmla="*/ 757990 w 2938111"/>
                <a:gd name="connsiteY9" fmla="*/ 2057400 h 2133198"/>
                <a:gd name="connsiteX10" fmla="*/ 837398 w 2938111"/>
                <a:gd name="connsiteY10" fmla="*/ 2028524 h 2133198"/>
                <a:gd name="connsiteX11" fmla="*/ 905978 w 2938111"/>
                <a:gd name="connsiteY11" fmla="*/ 1974382 h 2133198"/>
                <a:gd name="connsiteX12" fmla="*/ 963730 w 2938111"/>
                <a:gd name="connsiteY12" fmla="*/ 1721719 h 2133198"/>
                <a:gd name="connsiteX13" fmla="*/ 992605 w 2938111"/>
                <a:gd name="connsiteY13" fmla="*/ 1663967 h 2133198"/>
                <a:gd name="connsiteX14" fmla="*/ 1043138 w 2938111"/>
                <a:gd name="connsiteY14" fmla="*/ 1573731 h 2133198"/>
                <a:gd name="connsiteX15" fmla="*/ 1072014 w 2938111"/>
                <a:gd name="connsiteY15" fmla="*/ 1534026 h 2133198"/>
                <a:gd name="connsiteX16" fmla="*/ 1230831 w 2938111"/>
                <a:gd name="connsiteY16" fmla="*/ 1414914 h 2133198"/>
                <a:gd name="connsiteX17" fmla="*/ 1281363 w 2938111"/>
                <a:gd name="connsiteY17" fmla="*/ 1364381 h 2133198"/>
                <a:gd name="connsiteX18" fmla="*/ 1331896 w 2938111"/>
                <a:gd name="connsiteY18" fmla="*/ 1295801 h 2133198"/>
                <a:gd name="connsiteX19" fmla="*/ 1349943 w 2938111"/>
                <a:gd name="connsiteY19" fmla="*/ 1266925 h 2133198"/>
                <a:gd name="connsiteX20" fmla="*/ 1400476 w 2938111"/>
                <a:gd name="connsiteY20" fmla="*/ 1198345 h 2133198"/>
                <a:gd name="connsiteX21" fmla="*/ 1497932 w 2938111"/>
                <a:gd name="connsiteY21" fmla="*/ 1122546 h 2133198"/>
                <a:gd name="connsiteX22" fmla="*/ 1577340 w 2938111"/>
                <a:gd name="connsiteY22" fmla="*/ 1122546 h 2133198"/>
                <a:gd name="connsiteX23" fmla="*/ 1714500 w 2938111"/>
                <a:gd name="connsiteY23" fmla="*/ 1122546 h 2133198"/>
                <a:gd name="connsiteX24" fmla="*/ 1804737 w 2938111"/>
                <a:gd name="connsiteY24" fmla="*/ 1122546 h 2133198"/>
                <a:gd name="connsiteX25" fmla="*/ 1873317 w 2938111"/>
                <a:gd name="connsiteY25" fmla="*/ 1014262 h 2133198"/>
                <a:gd name="connsiteX26" fmla="*/ 1963554 w 2938111"/>
                <a:gd name="connsiteY26" fmla="*/ 830179 h 2133198"/>
                <a:gd name="connsiteX27" fmla="*/ 2032134 w 2938111"/>
                <a:gd name="connsiteY27" fmla="*/ 754380 h 2133198"/>
                <a:gd name="connsiteX28" fmla="*/ 2082666 w 2938111"/>
                <a:gd name="connsiteY28" fmla="*/ 638877 h 2133198"/>
                <a:gd name="connsiteX29" fmla="*/ 2270359 w 2938111"/>
                <a:gd name="connsiteY29" fmla="*/ 451184 h 2133198"/>
                <a:gd name="connsiteX30" fmla="*/ 2429176 w 2938111"/>
                <a:gd name="connsiteY30" fmla="*/ 451184 h 2133198"/>
                <a:gd name="connsiteX31" fmla="*/ 2486928 w 2938111"/>
                <a:gd name="connsiteY31" fmla="*/ 429527 h 2133198"/>
                <a:gd name="connsiteX32" fmla="*/ 2555508 w 2938111"/>
                <a:gd name="connsiteY32" fmla="*/ 393433 h 2133198"/>
                <a:gd name="connsiteX33" fmla="*/ 2721543 w 2938111"/>
                <a:gd name="connsiteY33" fmla="*/ 386214 h 2133198"/>
                <a:gd name="connsiteX34" fmla="*/ 2800952 w 2938111"/>
                <a:gd name="connsiteY34" fmla="*/ 238225 h 2133198"/>
                <a:gd name="connsiteX35" fmla="*/ 2858703 w 2938111"/>
                <a:gd name="connsiteY35" fmla="*/ 122722 h 2133198"/>
                <a:gd name="connsiteX36" fmla="*/ 2938112 w 2938111"/>
                <a:gd name="connsiteY36" fmla="*/ 0 h 2133198"/>
                <a:gd name="connsiteX37" fmla="*/ 0 w 2938111"/>
                <a:gd name="connsiteY37" fmla="*/ 0 h 2133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938111" h="2133198">
                  <a:moveTo>
                    <a:pt x="0" y="7219"/>
                  </a:moveTo>
                  <a:lnTo>
                    <a:pt x="0" y="2133199"/>
                  </a:lnTo>
                  <a:cubicBezTo>
                    <a:pt x="10828" y="2129589"/>
                    <a:pt x="18047" y="2125980"/>
                    <a:pt x="32485" y="2122370"/>
                  </a:cubicBezTo>
                  <a:cubicBezTo>
                    <a:pt x="129941" y="2086276"/>
                    <a:pt x="101065" y="2147637"/>
                    <a:pt x="129941" y="2122370"/>
                  </a:cubicBezTo>
                  <a:cubicBezTo>
                    <a:pt x="158817" y="2097104"/>
                    <a:pt x="187693" y="2122370"/>
                    <a:pt x="187693" y="2122370"/>
                  </a:cubicBezTo>
                  <a:cubicBezTo>
                    <a:pt x="187693" y="2122370"/>
                    <a:pt x="245444" y="2107933"/>
                    <a:pt x="375385" y="2097104"/>
                  </a:cubicBezTo>
                  <a:cubicBezTo>
                    <a:pt x="501717" y="2086276"/>
                    <a:pt x="375385" y="2097104"/>
                    <a:pt x="494498" y="2107933"/>
                  </a:cubicBezTo>
                  <a:cubicBezTo>
                    <a:pt x="613611" y="2118761"/>
                    <a:pt x="494498" y="2107933"/>
                    <a:pt x="563078" y="2118761"/>
                  </a:cubicBezTo>
                  <a:cubicBezTo>
                    <a:pt x="631658" y="2129589"/>
                    <a:pt x="563078" y="2118761"/>
                    <a:pt x="689410" y="2107933"/>
                  </a:cubicBezTo>
                  <a:cubicBezTo>
                    <a:pt x="815741" y="2097104"/>
                    <a:pt x="689410" y="2107933"/>
                    <a:pt x="757990" y="2057400"/>
                  </a:cubicBezTo>
                  <a:cubicBezTo>
                    <a:pt x="826569" y="2006867"/>
                    <a:pt x="757990" y="2057400"/>
                    <a:pt x="837398" y="2028524"/>
                  </a:cubicBezTo>
                  <a:cubicBezTo>
                    <a:pt x="916806" y="1999648"/>
                    <a:pt x="905978" y="1974382"/>
                    <a:pt x="905978" y="1974382"/>
                  </a:cubicBezTo>
                  <a:lnTo>
                    <a:pt x="963730" y="1721719"/>
                  </a:lnTo>
                  <a:cubicBezTo>
                    <a:pt x="963730" y="1721719"/>
                    <a:pt x="963730" y="1721719"/>
                    <a:pt x="992605" y="1663967"/>
                  </a:cubicBezTo>
                  <a:cubicBezTo>
                    <a:pt x="1021481" y="1606216"/>
                    <a:pt x="992605" y="1663967"/>
                    <a:pt x="1043138" y="1573731"/>
                  </a:cubicBezTo>
                  <a:cubicBezTo>
                    <a:pt x="1093671" y="1483494"/>
                    <a:pt x="1043138" y="1573731"/>
                    <a:pt x="1072014" y="1534026"/>
                  </a:cubicBezTo>
                  <a:cubicBezTo>
                    <a:pt x="1100890" y="1494322"/>
                    <a:pt x="1180298" y="1436570"/>
                    <a:pt x="1230831" y="1414914"/>
                  </a:cubicBezTo>
                  <a:cubicBezTo>
                    <a:pt x="1281363" y="1396866"/>
                    <a:pt x="1230831" y="1414914"/>
                    <a:pt x="1281363" y="1364381"/>
                  </a:cubicBezTo>
                  <a:cubicBezTo>
                    <a:pt x="1331896" y="1313848"/>
                    <a:pt x="1281363" y="1364381"/>
                    <a:pt x="1331896" y="1295801"/>
                  </a:cubicBezTo>
                  <a:cubicBezTo>
                    <a:pt x="1382428" y="1227221"/>
                    <a:pt x="1331896" y="1295801"/>
                    <a:pt x="1349943" y="1266925"/>
                  </a:cubicBezTo>
                  <a:cubicBezTo>
                    <a:pt x="1367991" y="1238049"/>
                    <a:pt x="1400476" y="1198345"/>
                    <a:pt x="1400476" y="1198345"/>
                  </a:cubicBezTo>
                  <a:cubicBezTo>
                    <a:pt x="1400476" y="1198345"/>
                    <a:pt x="1458227" y="1158641"/>
                    <a:pt x="1497932" y="1122546"/>
                  </a:cubicBezTo>
                  <a:cubicBezTo>
                    <a:pt x="1537636" y="1086452"/>
                    <a:pt x="1548464" y="1129765"/>
                    <a:pt x="1577340" y="1122546"/>
                  </a:cubicBezTo>
                  <a:cubicBezTo>
                    <a:pt x="1606216" y="1115327"/>
                    <a:pt x="1645920" y="1118937"/>
                    <a:pt x="1714500" y="1122546"/>
                  </a:cubicBezTo>
                  <a:cubicBezTo>
                    <a:pt x="1783080" y="1122546"/>
                    <a:pt x="1804737" y="1122546"/>
                    <a:pt x="1804737" y="1122546"/>
                  </a:cubicBezTo>
                  <a:cubicBezTo>
                    <a:pt x="1804737" y="1122546"/>
                    <a:pt x="1855270" y="1043138"/>
                    <a:pt x="1873317" y="1014262"/>
                  </a:cubicBezTo>
                  <a:cubicBezTo>
                    <a:pt x="1891364" y="985386"/>
                    <a:pt x="1931068" y="895149"/>
                    <a:pt x="1963554" y="830179"/>
                  </a:cubicBezTo>
                  <a:cubicBezTo>
                    <a:pt x="1992430" y="765208"/>
                    <a:pt x="1992430" y="826569"/>
                    <a:pt x="2032134" y="754380"/>
                  </a:cubicBezTo>
                  <a:cubicBezTo>
                    <a:pt x="2071838" y="685800"/>
                    <a:pt x="2071838" y="696628"/>
                    <a:pt x="2082666" y="638877"/>
                  </a:cubicBezTo>
                  <a:cubicBezTo>
                    <a:pt x="2093495" y="581125"/>
                    <a:pt x="2190951" y="559468"/>
                    <a:pt x="2270359" y="451184"/>
                  </a:cubicBezTo>
                  <a:cubicBezTo>
                    <a:pt x="2349767" y="342900"/>
                    <a:pt x="2349767" y="469232"/>
                    <a:pt x="2429176" y="451184"/>
                  </a:cubicBezTo>
                  <a:cubicBezTo>
                    <a:pt x="2508584" y="433137"/>
                    <a:pt x="2486928" y="429527"/>
                    <a:pt x="2486928" y="429527"/>
                  </a:cubicBezTo>
                  <a:cubicBezTo>
                    <a:pt x="2486928" y="429527"/>
                    <a:pt x="2486928" y="429527"/>
                    <a:pt x="2555508" y="393433"/>
                  </a:cubicBezTo>
                  <a:cubicBezTo>
                    <a:pt x="2624087" y="357338"/>
                    <a:pt x="2721543" y="386214"/>
                    <a:pt x="2721543" y="386214"/>
                  </a:cubicBezTo>
                  <a:cubicBezTo>
                    <a:pt x="2721543" y="386214"/>
                    <a:pt x="2772076" y="270711"/>
                    <a:pt x="2800952" y="238225"/>
                  </a:cubicBezTo>
                  <a:cubicBezTo>
                    <a:pt x="2829828" y="205740"/>
                    <a:pt x="2840656" y="151598"/>
                    <a:pt x="2858703" y="122722"/>
                  </a:cubicBezTo>
                  <a:cubicBezTo>
                    <a:pt x="2876751" y="97456"/>
                    <a:pt x="2898408" y="43314"/>
                    <a:pt x="293811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360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B2A5D9A-EB23-4904-B9B3-12D08F4CC6C5}"/>
              </a:ext>
            </a:extLst>
          </p:cNvPr>
          <p:cNvGrpSpPr/>
          <p:nvPr/>
        </p:nvGrpSpPr>
        <p:grpSpPr>
          <a:xfrm rot="5400000">
            <a:off x="3549480" y="456161"/>
            <a:ext cx="3764681" cy="2852359"/>
            <a:chOff x="0" y="-11228"/>
            <a:chExt cx="3764681" cy="2852359"/>
          </a:xfrm>
          <a:effectLst>
            <a:outerShdw blurRad="101600" dist="38100" dir="2700000" sx="101000" sy="101000" algn="tl" rotWithShape="0">
              <a:prstClr val="black">
                <a:alpha val="40000"/>
              </a:prstClr>
            </a:outerShdw>
          </a:effectLst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43703E0-E57E-4192-975F-E66D4D1B701F}"/>
                </a:ext>
              </a:extLst>
            </p:cNvPr>
            <p:cNvSpPr/>
            <p:nvPr/>
          </p:nvSpPr>
          <p:spPr>
            <a:xfrm>
              <a:off x="0" y="-7619"/>
              <a:ext cx="3764681" cy="2848750"/>
            </a:xfrm>
            <a:custGeom>
              <a:avLst/>
              <a:gdLst>
                <a:gd name="connsiteX0" fmla="*/ 0 w 3764681"/>
                <a:gd name="connsiteY0" fmla="*/ 3609 h 2848750"/>
                <a:gd name="connsiteX1" fmla="*/ 0 w 3764681"/>
                <a:gd name="connsiteY1" fmla="*/ 2833437 h 2848750"/>
                <a:gd name="connsiteX2" fmla="*/ 111894 w 3764681"/>
                <a:gd name="connsiteY2" fmla="*/ 2822608 h 2848750"/>
                <a:gd name="connsiteX3" fmla="*/ 231006 w 3764681"/>
                <a:gd name="connsiteY3" fmla="*/ 2833437 h 2848750"/>
                <a:gd name="connsiteX4" fmla="*/ 299586 w 3764681"/>
                <a:gd name="connsiteY4" fmla="*/ 2844265 h 2848750"/>
                <a:gd name="connsiteX5" fmla="*/ 425918 w 3764681"/>
                <a:gd name="connsiteY5" fmla="*/ 2833437 h 2848750"/>
                <a:gd name="connsiteX6" fmla="*/ 494498 w 3764681"/>
                <a:gd name="connsiteY6" fmla="*/ 2782904 h 2848750"/>
                <a:gd name="connsiteX7" fmla="*/ 573906 w 3764681"/>
                <a:gd name="connsiteY7" fmla="*/ 2754028 h 2848750"/>
                <a:gd name="connsiteX8" fmla="*/ 642486 w 3764681"/>
                <a:gd name="connsiteY8" fmla="*/ 2699886 h 2848750"/>
                <a:gd name="connsiteX9" fmla="*/ 700238 w 3764681"/>
                <a:gd name="connsiteY9" fmla="*/ 2447223 h 2848750"/>
                <a:gd name="connsiteX10" fmla="*/ 729114 w 3764681"/>
                <a:gd name="connsiteY10" fmla="*/ 2389471 h 2848750"/>
                <a:gd name="connsiteX11" fmla="*/ 779646 w 3764681"/>
                <a:gd name="connsiteY11" fmla="*/ 2299235 h 2848750"/>
                <a:gd name="connsiteX12" fmla="*/ 808522 w 3764681"/>
                <a:gd name="connsiteY12" fmla="*/ 2259530 h 2848750"/>
                <a:gd name="connsiteX13" fmla="*/ 967339 w 3764681"/>
                <a:gd name="connsiteY13" fmla="*/ 2140418 h 2848750"/>
                <a:gd name="connsiteX14" fmla="*/ 1017872 w 3764681"/>
                <a:gd name="connsiteY14" fmla="*/ 2089885 h 2848750"/>
                <a:gd name="connsiteX15" fmla="*/ 1068404 w 3764681"/>
                <a:gd name="connsiteY15" fmla="*/ 2021305 h 2848750"/>
                <a:gd name="connsiteX16" fmla="*/ 1086452 w 3764681"/>
                <a:gd name="connsiteY16" fmla="*/ 1992429 h 2848750"/>
                <a:gd name="connsiteX17" fmla="*/ 1136984 w 3764681"/>
                <a:gd name="connsiteY17" fmla="*/ 1923849 h 2848750"/>
                <a:gd name="connsiteX18" fmla="*/ 1234440 w 3764681"/>
                <a:gd name="connsiteY18" fmla="*/ 1848050 h 2848750"/>
                <a:gd name="connsiteX19" fmla="*/ 1313849 w 3764681"/>
                <a:gd name="connsiteY19" fmla="*/ 1848050 h 2848750"/>
                <a:gd name="connsiteX20" fmla="*/ 1451009 w 3764681"/>
                <a:gd name="connsiteY20" fmla="*/ 1848050 h 2848750"/>
                <a:gd name="connsiteX21" fmla="*/ 1541245 w 3764681"/>
                <a:gd name="connsiteY21" fmla="*/ 1848050 h 2848750"/>
                <a:gd name="connsiteX22" fmla="*/ 1609825 w 3764681"/>
                <a:gd name="connsiteY22" fmla="*/ 1739766 h 2848750"/>
                <a:gd name="connsiteX23" fmla="*/ 1700062 w 3764681"/>
                <a:gd name="connsiteY23" fmla="*/ 1555683 h 2848750"/>
                <a:gd name="connsiteX24" fmla="*/ 1768642 w 3764681"/>
                <a:gd name="connsiteY24" fmla="*/ 1479884 h 2848750"/>
                <a:gd name="connsiteX25" fmla="*/ 1819175 w 3764681"/>
                <a:gd name="connsiteY25" fmla="*/ 1364381 h 2848750"/>
                <a:gd name="connsiteX26" fmla="*/ 2006867 w 3764681"/>
                <a:gd name="connsiteY26" fmla="*/ 1176688 h 2848750"/>
                <a:gd name="connsiteX27" fmla="*/ 2165684 w 3764681"/>
                <a:gd name="connsiteY27" fmla="*/ 1176688 h 2848750"/>
                <a:gd name="connsiteX28" fmla="*/ 2223436 w 3764681"/>
                <a:gd name="connsiteY28" fmla="*/ 1155032 h 2848750"/>
                <a:gd name="connsiteX29" fmla="*/ 2292016 w 3764681"/>
                <a:gd name="connsiteY29" fmla="*/ 1118937 h 2848750"/>
                <a:gd name="connsiteX30" fmla="*/ 2458052 w 3764681"/>
                <a:gd name="connsiteY30" fmla="*/ 1111718 h 2848750"/>
                <a:gd name="connsiteX31" fmla="*/ 2537460 w 3764681"/>
                <a:gd name="connsiteY31" fmla="*/ 963729 h 2848750"/>
                <a:gd name="connsiteX32" fmla="*/ 2595212 w 3764681"/>
                <a:gd name="connsiteY32" fmla="*/ 848226 h 2848750"/>
                <a:gd name="connsiteX33" fmla="*/ 2692667 w 3764681"/>
                <a:gd name="connsiteY33" fmla="*/ 700238 h 2848750"/>
                <a:gd name="connsiteX34" fmla="*/ 2800952 w 3764681"/>
                <a:gd name="connsiteY34" fmla="*/ 631658 h 2848750"/>
                <a:gd name="connsiteX35" fmla="*/ 2920064 w 3764681"/>
                <a:gd name="connsiteY35" fmla="*/ 631658 h 2848750"/>
                <a:gd name="connsiteX36" fmla="*/ 2999473 w 3764681"/>
                <a:gd name="connsiteY36" fmla="*/ 545031 h 2848750"/>
                <a:gd name="connsiteX37" fmla="*/ 3089710 w 3764681"/>
                <a:gd name="connsiteY37" fmla="*/ 353728 h 2848750"/>
                <a:gd name="connsiteX38" fmla="*/ 3118585 w 3764681"/>
                <a:gd name="connsiteY38" fmla="*/ 353728 h 2848750"/>
                <a:gd name="connsiteX39" fmla="*/ 3216041 w 3764681"/>
                <a:gd name="connsiteY39" fmla="*/ 353728 h 2848750"/>
                <a:gd name="connsiteX40" fmla="*/ 3353201 w 3764681"/>
                <a:gd name="connsiteY40" fmla="*/ 295977 h 2848750"/>
                <a:gd name="connsiteX41" fmla="*/ 3403734 w 3764681"/>
                <a:gd name="connsiteY41" fmla="*/ 245444 h 2848750"/>
                <a:gd name="connsiteX42" fmla="*/ 3472314 w 3764681"/>
                <a:gd name="connsiteY42" fmla="*/ 147988 h 2848750"/>
                <a:gd name="connsiteX43" fmla="*/ 3483142 w 3764681"/>
                <a:gd name="connsiteY43" fmla="*/ 104675 h 2848750"/>
                <a:gd name="connsiteX44" fmla="*/ 3540894 w 3764681"/>
                <a:gd name="connsiteY44" fmla="*/ 39704 h 2848750"/>
                <a:gd name="connsiteX45" fmla="*/ 3678054 w 3764681"/>
                <a:gd name="connsiteY45" fmla="*/ 39704 h 2848750"/>
                <a:gd name="connsiteX46" fmla="*/ 3764681 w 3764681"/>
                <a:gd name="connsiteY46" fmla="*/ 0 h 2848750"/>
                <a:gd name="connsiteX47" fmla="*/ 0 w 3764681"/>
                <a:gd name="connsiteY47" fmla="*/ 0 h 284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64681" h="2848750">
                  <a:moveTo>
                    <a:pt x="0" y="3609"/>
                  </a:moveTo>
                  <a:lnTo>
                    <a:pt x="0" y="2833437"/>
                  </a:lnTo>
                  <a:cubicBezTo>
                    <a:pt x="28876" y="2829827"/>
                    <a:pt x="64971" y="2826218"/>
                    <a:pt x="111894" y="2822608"/>
                  </a:cubicBezTo>
                  <a:cubicBezTo>
                    <a:pt x="238225" y="2811780"/>
                    <a:pt x="111894" y="2822608"/>
                    <a:pt x="231006" y="2833437"/>
                  </a:cubicBezTo>
                  <a:cubicBezTo>
                    <a:pt x="350119" y="2844265"/>
                    <a:pt x="231006" y="2833437"/>
                    <a:pt x="299586" y="2844265"/>
                  </a:cubicBezTo>
                  <a:cubicBezTo>
                    <a:pt x="368166" y="2855094"/>
                    <a:pt x="299586" y="2844265"/>
                    <a:pt x="425918" y="2833437"/>
                  </a:cubicBezTo>
                  <a:cubicBezTo>
                    <a:pt x="552250" y="2822608"/>
                    <a:pt x="425918" y="2833437"/>
                    <a:pt x="494498" y="2782904"/>
                  </a:cubicBezTo>
                  <a:cubicBezTo>
                    <a:pt x="563078" y="2732371"/>
                    <a:pt x="494498" y="2782904"/>
                    <a:pt x="573906" y="2754028"/>
                  </a:cubicBezTo>
                  <a:cubicBezTo>
                    <a:pt x="653315" y="2725153"/>
                    <a:pt x="642486" y="2699886"/>
                    <a:pt x="642486" y="2699886"/>
                  </a:cubicBezTo>
                  <a:lnTo>
                    <a:pt x="700238" y="2447223"/>
                  </a:lnTo>
                  <a:cubicBezTo>
                    <a:pt x="700238" y="2447223"/>
                    <a:pt x="700238" y="2447223"/>
                    <a:pt x="729114" y="2389471"/>
                  </a:cubicBezTo>
                  <a:cubicBezTo>
                    <a:pt x="757990" y="2331720"/>
                    <a:pt x="729114" y="2389471"/>
                    <a:pt x="779646" y="2299235"/>
                  </a:cubicBezTo>
                  <a:cubicBezTo>
                    <a:pt x="830179" y="2208998"/>
                    <a:pt x="779646" y="2299235"/>
                    <a:pt x="808522" y="2259530"/>
                  </a:cubicBezTo>
                  <a:cubicBezTo>
                    <a:pt x="837398" y="2219826"/>
                    <a:pt x="916806" y="2162075"/>
                    <a:pt x="967339" y="2140418"/>
                  </a:cubicBezTo>
                  <a:cubicBezTo>
                    <a:pt x="1017872" y="2122370"/>
                    <a:pt x="967339" y="2140418"/>
                    <a:pt x="1017872" y="2089885"/>
                  </a:cubicBezTo>
                  <a:cubicBezTo>
                    <a:pt x="1068404" y="2039353"/>
                    <a:pt x="1017872" y="2089885"/>
                    <a:pt x="1068404" y="2021305"/>
                  </a:cubicBezTo>
                  <a:cubicBezTo>
                    <a:pt x="1118937" y="1952725"/>
                    <a:pt x="1068404" y="2021305"/>
                    <a:pt x="1086452" y="1992429"/>
                  </a:cubicBezTo>
                  <a:cubicBezTo>
                    <a:pt x="1104499" y="1963554"/>
                    <a:pt x="1136984" y="1923849"/>
                    <a:pt x="1136984" y="1923849"/>
                  </a:cubicBezTo>
                  <a:cubicBezTo>
                    <a:pt x="1136984" y="1923849"/>
                    <a:pt x="1194736" y="1884145"/>
                    <a:pt x="1234440" y="1848050"/>
                  </a:cubicBezTo>
                  <a:cubicBezTo>
                    <a:pt x="1274144" y="1811956"/>
                    <a:pt x="1284973" y="1855269"/>
                    <a:pt x="1313849" y="1848050"/>
                  </a:cubicBezTo>
                  <a:cubicBezTo>
                    <a:pt x="1342724" y="1840832"/>
                    <a:pt x="1382428" y="1844441"/>
                    <a:pt x="1451009" y="1848050"/>
                  </a:cubicBezTo>
                  <a:cubicBezTo>
                    <a:pt x="1519588" y="1848050"/>
                    <a:pt x="1541245" y="1848050"/>
                    <a:pt x="1541245" y="1848050"/>
                  </a:cubicBezTo>
                  <a:cubicBezTo>
                    <a:pt x="1541245" y="1848050"/>
                    <a:pt x="1591778" y="1768642"/>
                    <a:pt x="1609825" y="1739766"/>
                  </a:cubicBezTo>
                  <a:cubicBezTo>
                    <a:pt x="1627873" y="1710890"/>
                    <a:pt x="1667577" y="1620654"/>
                    <a:pt x="1700062" y="1555683"/>
                  </a:cubicBezTo>
                  <a:cubicBezTo>
                    <a:pt x="1728938" y="1490713"/>
                    <a:pt x="1728938" y="1552074"/>
                    <a:pt x="1768642" y="1479884"/>
                  </a:cubicBezTo>
                  <a:cubicBezTo>
                    <a:pt x="1808346" y="1411304"/>
                    <a:pt x="1808346" y="1422133"/>
                    <a:pt x="1819175" y="1364381"/>
                  </a:cubicBezTo>
                  <a:cubicBezTo>
                    <a:pt x="1830003" y="1306629"/>
                    <a:pt x="1927459" y="1284973"/>
                    <a:pt x="2006867" y="1176688"/>
                  </a:cubicBezTo>
                  <a:cubicBezTo>
                    <a:pt x="2086276" y="1068404"/>
                    <a:pt x="2086276" y="1194736"/>
                    <a:pt x="2165684" y="1176688"/>
                  </a:cubicBezTo>
                  <a:cubicBezTo>
                    <a:pt x="2245093" y="1158641"/>
                    <a:pt x="2223436" y="1155032"/>
                    <a:pt x="2223436" y="1155032"/>
                  </a:cubicBezTo>
                  <a:cubicBezTo>
                    <a:pt x="2223436" y="1155032"/>
                    <a:pt x="2223436" y="1155032"/>
                    <a:pt x="2292016" y="1118937"/>
                  </a:cubicBezTo>
                  <a:cubicBezTo>
                    <a:pt x="2360596" y="1082842"/>
                    <a:pt x="2458052" y="1111718"/>
                    <a:pt x="2458052" y="1111718"/>
                  </a:cubicBezTo>
                  <a:cubicBezTo>
                    <a:pt x="2458052" y="1111718"/>
                    <a:pt x="2508584" y="996215"/>
                    <a:pt x="2537460" y="963729"/>
                  </a:cubicBezTo>
                  <a:cubicBezTo>
                    <a:pt x="2566336" y="931244"/>
                    <a:pt x="2577164" y="877102"/>
                    <a:pt x="2595212" y="848226"/>
                  </a:cubicBezTo>
                  <a:cubicBezTo>
                    <a:pt x="2613259" y="819351"/>
                    <a:pt x="2645744" y="750771"/>
                    <a:pt x="2692667" y="700238"/>
                  </a:cubicBezTo>
                  <a:cubicBezTo>
                    <a:pt x="2692667" y="700238"/>
                    <a:pt x="2750419" y="682190"/>
                    <a:pt x="2800952" y="631658"/>
                  </a:cubicBezTo>
                  <a:cubicBezTo>
                    <a:pt x="2851484" y="581125"/>
                    <a:pt x="2920064" y="631658"/>
                    <a:pt x="2920064" y="631658"/>
                  </a:cubicBezTo>
                  <a:lnTo>
                    <a:pt x="2999473" y="545031"/>
                  </a:lnTo>
                  <a:lnTo>
                    <a:pt x="3089710" y="353728"/>
                  </a:lnTo>
                  <a:cubicBezTo>
                    <a:pt x="3089710" y="353728"/>
                    <a:pt x="3089710" y="353728"/>
                    <a:pt x="3118585" y="353728"/>
                  </a:cubicBezTo>
                  <a:cubicBezTo>
                    <a:pt x="3147461" y="353728"/>
                    <a:pt x="3169118" y="364557"/>
                    <a:pt x="3216041" y="353728"/>
                  </a:cubicBezTo>
                  <a:cubicBezTo>
                    <a:pt x="3266574" y="342900"/>
                    <a:pt x="3284621" y="342900"/>
                    <a:pt x="3353201" y="295977"/>
                  </a:cubicBezTo>
                  <a:lnTo>
                    <a:pt x="3403734" y="245444"/>
                  </a:lnTo>
                  <a:lnTo>
                    <a:pt x="3472314" y="147988"/>
                  </a:lnTo>
                  <a:cubicBezTo>
                    <a:pt x="3472314" y="147988"/>
                    <a:pt x="3472314" y="147988"/>
                    <a:pt x="3483142" y="104675"/>
                  </a:cubicBezTo>
                  <a:cubicBezTo>
                    <a:pt x="3493971" y="61361"/>
                    <a:pt x="3483142" y="104675"/>
                    <a:pt x="3540894" y="39704"/>
                  </a:cubicBezTo>
                  <a:cubicBezTo>
                    <a:pt x="3540894" y="39704"/>
                    <a:pt x="3591426" y="50533"/>
                    <a:pt x="3678054" y="39704"/>
                  </a:cubicBezTo>
                  <a:cubicBezTo>
                    <a:pt x="3746634" y="32485"/>
                    <a:pt x="3750243" y="18047"/>
                    <a:pt x="376468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39000"/>
              </a:srgbClr>
            </a:solidFill>
            <a:ln w="360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37E7E3A-A353-4D17-A215-ECCA5E976F3F}"/>
                </a:ext>
              </a:extLst>
            </p:cNvPr>
            <p:cNvSpPr/>
            <p:nvPr/>
          </p:nvSpPr>
          <p:spPr>
            <a:xfrm>
              <a:off x="0" y="-4010"/>
              <a:ext cx="3616692" cy="2703495"/>
            </a:xfrm>
            <a:custGeom>
              <a:avLst/>
              <a:gdLst>
                <a:gd name="connsiteX0" fmla="*/ 0 w 3616692"/>
                <a:gd name="connsiteY0" fmla="*/ 0 h 2703495"/>
                <a:gd name="connsiteX1" fmla="*/ 0 w 3616692"/>
                <a:gd name="connsiteY1" fmla="*/ 2703496 h 2703495"/>
                <a:gd name="connsiteX2" fmla="*/ 79408 w 3616692"/>
                <a:gd name="connsiteY2" fmla="*/ 2537460 h 2703495"/>
                <a:gd name="connsiteX3" fmla="*/ 147988 w 3616692"/>
                <a:gd name="connsiteY3" fmla="*/ 2465271 h 2703495"/>
                <a:gd name="connsiteX4" fmla="*/ 198521 w 3616692"/>
                <a:gd name="connsiteY4" fmla="*/ 2349767 h 2703495"/>
                <a:gd name="connsiteX5" fmla="*/ 386214 w 3616692"/>
                <a:gd name="connsiteY5" fmla="*/ 2162075 h 2703495"/>
                <a:gd name="connsiteX6" fmla="*/ 545031 w 3616692"/>
                <a:gd name="connsiteY6" fmla="*/ 2162075 h 2703495"/>
                <a:gd name="connsiteX7" fmla="*/ 602782 w 3616692"/>
                <a:gd name="connsiteY7" fmla="*/ 2140418 h 2703495"/>
                <a:gd name="connsiteX8" fmla="*/ 671362 w 3616692"/>
                <a:gd name="connsiteY8" fmla="*/ 2104323 h 2703495"/>
                <a:gd name="connsiteX9" fmla="*/ 837398 w 3616692"/>
                <a:gd name="connsiteY9" fmla="*/ 2097104 h 2703495"/>
                <a:gd name="connsiteX10" fmla="*/ 916806 w 3616692"/>
                <a:gd name="connsiteY10" fmla="*/ 1949116 h 2703495"/>
                <a:gd name="connsiteX11" fmla="*/ 974558 w 3616692"/>
                <a:gd name="connsiteY11" fmla="*/ 1833613 h 2703495"/>
                <a:gd name="connsiteX12" fmla="*/ 1072014 w 3616692"/>
                <a:gd name="connsiteY12" fmla="*/ 1685624 h 2703495"/>
                <a:gd name="connsiteX13" fmla="*/ 1180298 w 3616692"/>
                <a:gd name="connsiteY13" fmla="*/ 1617044 h 2703495"/>
                <a:gd name="connsiteX14" fmla="*/ 1299411 w 3616692"/>
                <a:gd name="connsiteY14" fmla="*/ 1617044 h 2703495"/>
                <a:gd name="connsiteX15" fmla="*/ 1378819 w 3616692"/>
                <a:gd name="connsiteY15" fmla="*/ 1530417 h 2703495"/>
                <a:gd name="connsiteX16" fmla="*/ 1469056 w 3616692"/>
                <a:gd name="connsiteY16" fmla="*/ 1339115 h 2703495"/>
                <a:gd name="connsiteX17" fmla="*/ 1497932 w 3616692"/>
                <a:gd name="connsiteY17" fmla="*/ 1339115 h 2703495"/>
                <a:gd name="connsiteX18" fmla="*/ 1595387 w 3616692"/>
                <a:gd name="connsiteY18" fmla="*/ 1339115 h 2703495"/>
                <a:gd name="connsiteX19" fmla="*/ 1732547 w 3616692"/>
                <a:gd name="connsiteY19" fmla="*/ 1281363 h 2703495"/>
                <a:gd name="connsiteX20" fmla="*/ 1783080 w 3616692"/>
                <a:gd name="connsiteY20" fmla="*/ 1230830 h 2703495"/>
                <a:gd name="connsiteX21" fmla="*/ 1851660 w 3616692"/>
                <a:gd name="connsiteY21" fmla="*/ 1133375 h 2703495"/>
                <a:gd name="connsiteX22" fmla="*/ 1862488 w 3616692"/>
                <a:gd name="connsiteY22" fmla="*/ 1090061 h 2703495"/>
                <a:gd name="connsiteX23" fmla="*/ 1920240 w 3616692"/>
                <a:gd name="connsiteY23" fmla="*/ 1025090 h 2703495"/>
                <a:gd name="connsiteX24" fmla="*/ 2057400 w 3616692"/>
                <a:gd name="connsiteY24" fmla="*/ 1025090 h 2703495"/>
                <a:gd name="connsiteX25" fmla="*/ 2165684 w 3616692"/>
                <a:gd name="connsiteY25" fmla="*/ 963729 h 2703495"/>
                <a:gd name="connsiteX26" fmla="*/ 2216217 w 3616692"/>
                <a:gd name="connsiteY26" fmla="*/ 960120 h 2703495"/>
                <a:gd name="connsiteX27" fmla="*/ 2266750 w 3616692"/>
                <a:gd name="connsiteY27" fmla="*/ 869883 h 2703495"/>
                <a:gd name="connsiteX28" fmla="*/ 2266750 w 3616692"/>
                <a:gd name="connsiteY28" fmla="*/ 819351 h 2703495"/>
                <a:gd name="connsiteX29" fmla="*/ 2356987 w 3616692"/>
                <a:gd name="connsiteY29" fmla="*/ 721895 h 2703495"/>
                <a:gd name="connsiteX30" fmla="*/ 2396691 w 3616692"/>
                <a:gd name="connsiteY30" fmla="*/ 750770 h 2703495"/>
                <a:gd name="connsiteX31" fmla="*/ 2555508 w 3616692"/>
                <a:gd name="connsiteY31" fmla="*/ 664143 h 2703495"/>
                <a:gd name="connsiteX32" fmla="*/ 2645744 w 3616692"/>
                <a:gd name="connsiteY32" fmla="*/ 664143 h 2703495"/>
                <a:gd name="connsiteX33" fmla="*/ 2685449 w 3616692"/>
                <a:gd name="connsiteY33" fmla="*/ 613611 h 2703495"/>
                <a:gd name="connsiteX34" fmla="*/ 2743200 w 3616692"/>
                <a:gd name="connsiteY34" fmla="*/ 519764 h 2703495"/>
                <a:gd name="connsiteX35" fmla="*/ 2822608 w 3616692"/>
                <a:gd name="connsiteY35" fmla="*/ 425918 h 2703495"/>
                <a:gd name="connsiteX36" fmla="*/ 2959769 w 3616692"/>
                <a:gd name="connsiteY36" fmla="*/ 357338 h 2703495"/>
                <a:gd name="connsiteX37" fmla="*/ 3028349 w 3616692"/>
                <a:gd name="connsiteY37" fmla="*/ 357338 h 2703495"/>
                <a:gd name="connsiteX38" fmla="*/ 3154680 w 3616692"/>
                <a:gd name="connsiteY38" fmla="*/ 317634 h 2703495"/>
                <a:gd name="connsiteX39" fmla="*/ 3194384 w 3616692"/>
                <a:gd name="connsiteY39" fmla="*/ 259882 h 2703495"/>
                <a:gd name="connsiteX40" fmla="*/ 3262964 w 3616692"/>
                <a:gd name="connsiteY40" fmla="*/ 151598 h 2703495"/>
                <a:gd name="connsiteX41" fmla="*/ 3313497 w 3616692"/>
                <a:gd name="connsiteY41" fmla="*/ 151598 h 2703495"/>
                <a:gd name="connsiteX42" fmla="*/ 3432610 w 3616692"/>
                <a:gd name="connsiteY42" fmla="*/ 111894 h 2703495"/>
                <a:gd name="connsiteX43" fmla="*/ 3490361 w 3616692"/>
                <a:gd name="connsiteY43" fmla="*/ 7219 h 2703495"/>
                <a:gd name="connsiteX44" fmla="*/ 3587817 w 3616692"/>
                <a:gd name="connsiteY44" fmla="*/ 7219 h 2703495"/>
                <a:gd name="connsiteX45" fmla="*/ 3616693 w 3616692"/>
                <a:gd name="connsiteY45" fmla="*/ 0 h 2703495"/>
                <a:gd name="connsiteX46" fmla="*/ 0 w 3616692"/>
                <a:gd name="connsiteY46" fmla="*/ 0 h 2703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616692" h="2703495">
                  <a:moveTo>
                    <a:pt x="0" y="0"/>
                  </a:moveTo>
                  <a:lnTo>
                    <a:pt x="0" y="2703496"/>
                  </a:lnTo>
                  <a:cubicBezTo>
                    <a:pt x="21657" y="2663792"/>
                    <a:pt x="54142" y="2595212"/>
                    <a:pt x="79408" y="2537460"/>
                  </a:cubicBezTo>
                  <a:cubicBezTo>
                    <a:pt x="108284" y="2476099"/>
                    <a:pt x="108284" y="2533850"/>
                    <a:pt x="147988" y="2465271"/>
                  </a:cubicBezTo>
                  <a:cubicBezTo>
                    <a:pt x="187693" y="2396690"/>
                    <a:pt x="187693" y="2407519"/>
                    <a:pt x="198521" y="2349767"/>
                  </a:cubicBezTo>
                  <a:cubicBezTo>
                    <a:pt x="209349" y="2292016"/>
                    <a:pt x="306805" y="2270359"/>
                    <a:pt x="386214" y="2162075"/>
                  </a:cubicBezTo>
                  <a:cubicBezTo>
                    <a:pt x="465622" y="2053790"/>
                    <a:pt x="465622" y="2180122"/>
                    <a:pt x="545031" y="2162075"/>
                  </a:cubicBezTo>
                  <a:cubicBezTo>
                    <a:pt x="624439" y="2144027"/>
                    <a:pt x="602782" y="2140418"/>
                    <a:pt x="602782" y="2140418"/>
                  </a:cubicBezTo>
                  <a:cubicBezTo>
                    <a:pt x="602782" y="2140418"/>
                    <a:pt x="602782" y="2140418"/>
                    <a:pt x="671362" y="2104323"/>
                  </a:cubicBezTo>
                  <a:cubicBezTo>
                    <a:pt x="739942" y="2068228"/>
                    <a:pt x="837398" y="2097104"/>
                    <a:pt x="837398" y="2097104"/>
                  </a:cubicBezTo>
                  <a:cubicBezTo>
                    <a:pt x="837398" y="2097104"/>
                    <a:pt x="887931" y="1981601"/>
                    <a:pt x="916806" y="1949116"/>
                  </a:cubicBezTo>
                  <a:cubicBezTo>
                    <a:pt x="945682" y="1916630"/>
                    <a:pt x="956511" y="1862488"/>
                    <a:pt x="974558" y="1833613"/>
                  </a:cubicBezTo>
                  <a:cubicBezTo>
                    <a:pt x="992605" y="1804737"/>
                    <a:pt x="1025091" y="1736157"/>
                    <a:pt x="1072014" y="1685624"/>
                  </a:cubicBezTo>
                  <a:cubicBezTo>
                    <a:pt x="1072014" y="1685624"/>
                    <a:pt x="1129765" y="1667577"/>
                    <a:pt x="1180298" y="1617044"/>
                  </a:cubicBezTo>
                  <a:cubicBezTo>
                    <a:pt x="1230831" y="1566512"/>
                    <a:pt x="1299411" y="1617044"/>
                    <a:pt x="1299411" y="1617044"/>
                  </a:cubicBezTo>
                  <a:lnTo>
                    <a:pt x="1378819" y="1530417"/>
                  </a:lnTo>
                  <a:lnTo>
                    <a:pt x="1469056" y="1339115"/>
                  </a:lnTo>
                  <a:cubicBezTo>
                    <a:pt x="1469056" y="1339115"/>
                    <a:pt x="1469056" y="1339115"/>
                    <a:pt x="1497932" y="1339115"/>
                  </a:cubicBezTo>
                  <a:cubicBezTo>
                    <a:pt x="1526807" y="1339115"/>
                    <a:pt x="1548464" y="1349943"/>
                    <a:pt x="1595387" y="1339115"/>
                  </a:cubicBezTo>
                  <a:cubicBezTo>
                    <a:pt x="1645920" y="1328286"/>
                    <a:pt x="1663967" y="1328286"/>
                    <a:pt x="1732547" y="1281363"/>
                  </a:cubicBezTo>
                  <a:lnTo>
                    <a:pt x="1783080" y="1230830"/>
                  </a:lnTo>
                  <a:lnTo>
                    <a:pt x="1851660" y="1133375"/>
                  </a:lnTo>
                  <a:cubicBezTo>
                    <a:pt x="1851660" y="1133375"/>
                    <a:pt x="1851660" y="1133375"/>
                    <a:pt x="1862488" y="1090061"/>
                  </a:cubicBezTo>
                  <a:cubicBezTo>
                    <a:pt x="1873317" y="1046747"/>
                    <a:pt x="1862488" y="1090061"/>
                    <a:pt x="1920240" y="1025090"/>
                  </a:cubicBezTo>
                  <a:cubicBezTo>
                    <a:pt x="1920240" y="1025090"/>
                    <a:pt x="1970773" y="1035919"/>
                    <a:pt x="2057400" y="1025090"/>
                  </a:cubicBezTo>
                  <a:cubicBezTo>
                    <a:pt x="2147637" y="1014262"/>
                    <a:pt x="2125980" y="996215"/>
                    <a:pt x="2165684" y="963729"/>
                  </a:cubicBezTo>
                  <a:cubicBezTo>
                    <a:pt x="2205388" y="931244"/>
                    <a:pt x="2216217" y="960120"/>
                    <a:pt x="2216217" y="960120"/>
                  </a:cubicBezTo>
                  <a:lnTo>
                    <a:pt x="2266750" y="869883"/>
                  </a:lnTo>
                  <a:lnTo>
                    <a:pt x="2266750" y="819351"/>
                  </a:lnTo>
                  <a:lnTo>
                    <a:pt x="2356987" y="721895"/>
                  </a:lnTo>
                  <a:cubicBezTo>
                    <a:pt x="2356987" y="721895"/>
                    <a:pt x="2356987" y="721895"/>
                    <a:pt x="2396691" y="750770"/>
                  </a:cubicBezTo>
                  <a:cubicBezTo>
                    <a:pt x="2436395" y="779646"/>
                    <a:pt x="2515803" y="693019"/>
                    <a:pt x="2555508" y="664143"/>
                  </a:cubicBezTo>
                  <a:cubicBezTo>
                    <a:pt x="2595212" y="635267"/>
                    <a:pt x="2613259" y="674972"/>
                    <a:pt x="2645744" y="664143"/>
                  </a:cubicBezTo>
                  <a:cubicBezTo>
                    <a:pt x="2674620" y="653315"/>
                    <a:pt x="2685449" y="613611"/>
                    <a:pt x="2685449" y="613611"/>
                  </a:cubicBezTo>
                  <a:cubicBezTo>
                    <a:pt x="2685449" y="613611"/>
                    <a:pt x="2714324" y="573906"/>
                    <a:pt x="2743200" y="519764"/>
                  </a:cubicBezTo>
                  <a:cubicBezTo>
                    <a:pt x="2772076" y="465622"/>
                    <a:pt x="2793733" y="516155"/>
                    <a:pt x="2822608" y="425918"/>
                  </a:cubicBezTo>
                  <a:lnTo>
                    <a:pt x="2959769" y="357338"/>
                  </a:lnTo>
                  <a:cubicBezTo>
                    <a:pt x="2959769" y="357338"/>
                    <a:pt x="2999473" y="368166"/>
                    <a:pt x="3028349" y="357338"/>
                  </a:cubicBezTo>
                  <a:cubicBezTo>
                    <a:pt x="3057224" y="346509"/>
                    <a:pt x="3096929" y="346509"/>
                    <a:pt x="3154680" y="317634"/>
                  </a:cubicBezTo>
                  <a:lnTo>
                    <a:pt x="3194384" y="259882"/>
                  </a:lnTo>
                  <a:lnTo>
                    <a:pt x="3262964" y="151598"/>
                  </a:lnTo>
                  <a:lnTo>
                    <a:pt x="3313497" y="151598"/>
                  </a:lnTo>
                  <a:lnTo>
                    <a:pt x="3432610" y="111894"/>
                  </a:lnTo>
                  <a:lnTo>
                    <a:pt x="3490361" y="7219"/>
                  </a:lnTo>
                  <a:cubicBezTo>
                    <a:pt x="3490361" y="7219"/>
                    <a:pt x="3540894" y="10828"/>
                    <a:pt x="3587817" y="7219"/>
                  </a:cubicBezTo>
                  <a:cubicBezTo>
                    <a:pt x="3598645" y="7219"/>
                    <a:pt x="3605864" y="3609"/>
                    <a:pt x="361669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AD1C8"/>
            </a:solidFill>
            <a:ln w="360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EF2A807-1888-4BA3-9653-8F744DFFBD82}"/>
                </a:ext>
              </a:extLst>
            </p:cNvPr>
            <p:cNvSpPr/>
            <p:nvPr/>
          </p:nvSpPr>
          <p:spPr>
            <a:xfrm>
              <a:off x="0" y="-11228"/>
              <a:ext cx="2938111" cy="2133198"/>
            </a:xfrm>
            <a:custGeom>
              <a:avLst/>
              <a:gdLst>
                <a:gd name="connsiteX0" fmla="*/ 0 w 2938111"/>
                <a:gd name="connsiteY0" fmla="*/ 7219 h 2133198"/>
                <a:gd name="connsiteX1" fmla="*/ 0 w 2938111"/>
                <a:gd name="connsiteY1" fmla="*/ 2133199 h 2133198"/>
                <a:gd name="connsiteX2" fmla="*/ 32485 w 2938111"/>
                <a:gd name="connsiteY2" fmla="*/ 2122370 h 2133198"/>
                <a:gd name="connsiteX3" fmla="*/ 129941 w 2938111"/>
                <a:gd name="connsiteY3" fmla="*/ 2122370 h 2133198"/>
                <a:gd name="connsiteX4" fmla="*/ 187693 w 2938111"/>
                <a:gd name="connsiteY4" fmla="*/ 2122370 h 2133198"/>
                <a:gd name="connsiteX5" fmla="*/ 375385 w 2938111"/>
                <a:gd name="connsiteY5" fmla="*/ 2097104 h 2133198"/>
                <a:gd name="connsiteX6" fmla="*/ 494498 w 2938111"/>
                <a:gd name="connsiteY6" fmla="*/ 2107933 h 2133198"/>
                <a:gd name="connsiteX7" fmla="*/ 563078 w 2938111"/>
                <a:gd name="connsiteY7" fmla="*/ 2118761 h 2133198"/>
                <a:gd name="connsiteX8" fmla="*/ 689410 w 2938111"/>
                <a:gd name="connsiteY8" fmla="*/ 2107933 h 2133198"/>
                <a:gd name="connsiteX9" fmla="*/ 757990 w 2938111"/>
                <a:gd name="connsiteY9" fmla="*/ 2057400 h 2133198"/>
                <a:gd name="connsiteX10" fmla="*/ 837398 w 2938111"/>
                <a:gd name="connsiteY10" fmla="*/ 2028524 h 2133198"/>
                <a:gd name="connsiteX11" fmla="*/ 905978 w 2938111"/>
                <a:gd name="connsiteY11" fmla="*/ 1974382 h 2133198"/>
                <a:gd name="connsiteX12" fmla="*/ 963730 w 2938111"/>
                <a:gd name="connsiteY12" fmla="*/ 1721719 h 2133198"/>
                <a:gd name="connsiteX13" fmla="*/ 992605 w 2938111"/>
                <a:gd name="connsiteY13" fmla="*/ 1663967 h 2133198"/>
                <a:gd name="connsiteX14" fmla="*/ 1043138 w 2938111"/>
                <a:gd name="connsiteY14" fmla="*/ 1573731 h 2133198"/>
                <a:gd name="connsiteX15" fmla="*/ 1072014 w 2938111"/>
                <a:gd name="connsiteY15" fmla="*/ 1534026 h 2133198"/>
                <a:gd name="connsiteX16" fmla="*/ 1230831 w 2938111"/>
                <a:gd name="connsiteY16" fmla="*/ 1414914 h 2133198"/>
                <a:gd name="connsiteX17" fmla="*/ 1281363 w 2938111"/>
                <a:gd name="connsiteY17" fmla="*/ 1364381 h 2133198"/>
                <a:gd name="connsiteX18" fmla="*/ 1331896 w 2938111"/>
                <a:gd name="connsiteY18" fmla="*/ 1295801 h 2133198"/>
                <a:gd name="connsiteX19" fmla="*/ 1349943 w 2938111"/>
                <a:gd name="connsiteY19" fmla="*/ 1266925 h 2133198"/>
                <a:gd name="connsiteX20" fmla="*/ 1400476 w 2938111"/>
                <a:gd name="connsiteY20" fmla="*/ 1198345 h 2133198"/>
                <a:gd name="connsiteX21" fmla="*/ 1497932 w 2938111"/>
                <a:gd name="connsiteY21" fmla="*/ 1122546 h 2133198"/>
                <a:gd name="connsiteX22" fmla="*/ 1577340 w 2938111"/>
                <a:gd name="connsiteY22" fmla="*/ 1122546 h 2133198"/>
                <a:gd name="connsiteX23" fmla="*/ 1714500 w 2938111"/>
                <a:gd name="connsiteY23" fmla="*/ 1122546 h 2133198"/>
                <a:gd name="connsiteX24" fmla="*/ 1804737 w 2938111"/>
                <a:gd name="connsiteY24" fmla="*/ 1122546 h 2133198"/>
                <a:gd name="connsiteX25" fmla="*/ 1873317 w 2938111"/>
                <a:gd name="connsiteY25" fmla="*/ 1014262 h 2133198"/>
                <a:gd name="connsiteX26" fmla="*/ 1963554 w 2938111"/>
                <a:gd name="connsiteY26" fmla="*/ 830179 h 2133198"/>
                <a:gd name="connsiteX27" fmla="*/ 2032134 w 2938111"/>
                <a:gd name="connsiteY27" fmla="*/ 754380 h 2133198"/>
                <a:gd name="connsiteX28" fmla="*/ 2082666 w 2938111"/>
                <a:gd name="connsiteY28" fmla="*/ 638877 h 2133198"/>
                <a:gd name="connsiteX29" fmla="*/ 2270359 w 2938111"/>
                <a:gd name="connsiteY29" fmla="*/ 451184 h 2133198"/>
                <a:gd name="connsiteX30" fmla="*/ 2429176 w 2938111"/>
                <a:gd name="connsiteY30" fmla="*/ 451184 h 2133198"/>
                <a:gd name="connsiteX31" fmla="*/ 2486928 w 2938111"/>
                <a:gd name="connsiteY31" fmla="*/ 429527 h 2133198"/>
                <a:gd name="connsiteX32" fmla="*/ 2555508 w 2938111"/>
                <a:gd name="connsiteY32" fmla="*/ 393433 h 2133198"/>
                <a:gd name="connsiteX33" fmla="*/ 2721543 w 2938111"/>
                <a:gd name="connsiteY33" fmla="*/ 386214 h 2133198"/>
                <a:gd name="connsiteX34" fmla="*/ 2800952 w 2938111"/>
                <a:gd name="connsiteY34" fmla="*/ 238225 h 2133198"/>
                <a:gd name="connsiteX35" fmla="*/ 2858703 w 2938111"/>
                <a:gd name="connsiteY35" fmla="*/ 122722 h 2133198"/>
                <a:gd name="connsiteX36" fmla="*/ 2938112 w 2938111"/>
                <a:gd name="connsiteY36" fmla="*/ 0 h 2133198"/>
                <a:gd name="connsiteX37" fmla="*/ 0 w 2938111"/>
                <a:gd name="connsiteY37" fmla="*/ 0 h 2133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938111" h="2133198">
                  <a:moveTo>
                    <a:pt x="0" y="7219"/>
                  </a:moveTo>
                  <a:lnTo>
                    <a:pt x="0" y="2133199"/>
                  </a:lnTo>
                  <a:cubicBezTo>
                    <a:pt x="10828" y="2129589"/>
                    <a:pt x="18047" y="2125980"/>
                    <a:pt x="32485" y="2122370"/>
                  </a:cubicBezTo>
                  <a:cubicBezTo>
                    <a:pt x="129941" y="2086276"/>
                    <a:pt x="101065" y="2147637"/>
                    <a:pt x="129941" y="2122370"/>
                  </a:cubicBezTo>
                  <a:cubicBezTo>
                    <a:pt x="158817" y="2097104"/>
                    <a:pt x="187693" y="2122370"/>
                    <a:pt x="187693" y="2122370"/>
                  </a:cubicBezTo>
                  <a:cubicBezTo>
                    <a:pt x="187693" y="2122370"/>
                    <a:pt x="245444" y="2107933"/>
                    <a:pt x="375385" y="2097104"/>
                  </a:cubicBezTo>
                  <a:cubicBezTo>
                    <a:pt x="501717" y="2086276"/>
                    <a:pt x="375385" y="2097104"/>
                    <a:pt x="494498" y="2107933"/>
                  </a:cubicBezTo>
                  <a:cubicBezTo>
                    <a:pt x="613611" y="2118761"/>
                    <a:pt x="494498" y="2107933"/>
                    <a:pt x="563078" y="2118761"/>
                  </a:cubicBezTo>
                  <a:cubicBezTo>
                    <a:pt x="631658" y="2129589"/>
                    <a:pt x="563078" y="2118761"/>
                    <a:pt x="689410" y="2107933"/>
                  </a:cubicBezTo>
                  <a:cubicBezTo>
                    <a:pt x="815741" y="2097104"/>
                    <a:pt x="689410" y="2107933"/>
                    <a:pt x="757990" y="2057400"/>
                  </a:cubicBezTo>
                  <a:cubicBezTo>
                    <a:pt x="826569" y="2006867"/>
                    <a:pt x="757990" y="2057400"/>
                    <a:pt x="837398" y="2028524"/>
                  </a:cubicBezTo>
                  <a:cubicBezTo>
                    <a:pt x="916806" y="1999648"/>
                    <a:pt x="905978" y="1974382"/>
                    <a:pt x="905978" y="1974382"/>
                  </a:cubicBezTo>
                  <a:lnTo>
                    <a:pt x="963730" y="1721719"/>
                  </a:lnTo>
                  <a:cubicBezTo>
                    <a:pt x="963730" y="1721719"/>
                    <a:pt x="963730" y="1721719"/>
                    <a:pt x="992605" y="1663967"/>
                  </a:cubicBezTo>
                  <a:cubicBezTo>
                    <a:pt x="1021481" y="1606216"/>
                    <a:pt x="992605" y="1663967"/>
                    <a:pt x="1043138" y="1573731"/>
                  </a:cubicBezTo>
                  <a:cubicBezTo>
                    <a:pt x="1093671" y="1483494"/>
                    <a:pt x="1043138" y="1573731"/>
                    <a:pt x="1072014" y="1534026"/>
                  </a:cubicBezTo>
                  <a:cubicBezTo>
                    <a:pt x="1100890" y="1494322"/>
                    <a:pt x="1180298" y="1436570"/>
                    <a:pt x="1230831" y="1414914"/>
                  </a:cubicBezTo>
                  <a:cubicBezTo>
                    <a:pt x="1281363" y="1396866"/>
                    <a:pt x="1230831" y="1414914"/>
                    <a:pt x="1281363" y="1364381"/>
                  </a:cubicBezTo>
                  <a:cubicBezTo>
                    <a:pt x="1331896" y="1313848"/>
                    <a:pt x="1281363" y="1364381"/>
                    <a:pt x="1331896" y="1295801"/>
                  </a:cubicBezTo>
                  <a:cubicBezTo>
                    <a:pt x="1382428" y="1227221"/>
                    <a:pt x="1331896" y="1295801"/>
                    <a:pt x="1349943" y="1266925"/>
                  </a:cubicBezTo>
                  <a:cubicBezTo>
                    <a:pt x="1367991" y="1238049"/>
                    <a:pt x="1400476" y="1198345"/>
                    <a:pt x="1400476" y="1198345"/>
                  </a:cubicBezTo>
                  <a:cubicBezTo>
                    <a:pt x="1400476" y="1198345"/>
                    <a:pt x="1458227" y="1158641"/>
                    <a:pt x="1497932" y="1122546"/>
                  </a:cubicBezTo>
                  <a:cubicBezTo>
                    <a:pt x="1537636" y="1086452"/>
                    <a:pt x="1548464" y="1129765"/>
                    <a:pt x="1577340" y="1122546"/>
                  </a:cubicBezTo>
                  <a:cubicBezTo>
                    <a:pt x="1606216" y="1115327"/>
                    <a:pt x="1645920" y="1118937"/>
                    <a:pt x="1714500" y="1122546"/>
                  </a:cubicBezTo>
                  <a:cubicBezTo>
                    <a:pt x="1783080" y="1122546"/>
                    <a:pt x="1804737" y="1122546"/>
                    <a:pt x="1804737" y="1122546"/>
                  </a:cubicBezTo>
                  <a:cubicBezTo>
                    <a:pt x="1804737" y="1122546"/>
                    <a:pt x="1855270" y="1043138"/>
                    <a:pt x="1873317" y="1014262"/>
                  </a:cubicBezTo>
                  <a:cubicBezTo>
                    <a:pt x="1891364" y="985386"/>
                    <a:pt x="1931068" y="895149"/>
                    <a:pt x="1963554" y="830179"/>
                  </a:cubicBezTo>
                  <a:cubicBezTo>
                    <a:pt x="1992430" y="765208"/>
                    <a:pt x="1992430" y="826569"/>
                    <a:pt x="2032134" y="754380"/>
                  </a:cubicBezTo>
                  <a:cubicBezTo>
                    <a:pt x="2071838" y="685800"/>
                    <a:pt x="2071838" y="696628"/>
                    <a:pt x="2082666" y="638877"/>
                  </a:cubicBezTo>
                  <a:cubicBezTo>
                    <a:pt x="2093495" y="581125"/>
                    <a:pt x="2190951" y="559468"/>
                    <a:pt x="2270359" y="451184"/>
                  </a:cubicBezTo>
                  <a:cubicBezTo>
                    <a:pt x="2349767" y="342900"/>
                    <a:pt x="2349767" y="469232"/>
                    <a:pt x="2429176" y="451184"/>
                  </a:cubicBezTo>
                  <a:cubicBezTo>
                    <a:pt x="2508584" y="433137"/>
                    <a:pt x="2486928" y="429527"/>
                    <a:pt x="2486928" y="429527"/>
                  </a:cubicBezTo>
                  <a:cubicBezTo>
                    <a:pt x="2486928" y="429527"/>
                    <a:pt x="2486928" y="429527"/>
                    <a:pt x="2555508" y="393433"/>
                  </a:cubicBezTo>
                  <a:cubicBezTo>
                    <a:pt x="2624087" y="357338"/>
                    <a:pt x="2721543" y="386214"/>
                    <a:pt x="2721543" y="386214"/>
                  </a:cubicBezTo>
                  <a:cubicBezTo>
                    <a:pt x="2721543" y="386214"/>
                    <a:pt x="2772076" y="270711"/>
                    <a:pt x="2800952" y="238225"/>
                  </a:cubicBezTo>
                  <a:cubicBezTo>
                    <a:pt x="2829828" y="205740"/>
                    <a:pt x="2840656" y="151598"/>
                    <a:pt x="2858703" y="122722"/>
                  </a:cubicBezTo>
                  <a:cubicBezTo>
                    <a:pt x="2876751" y="97456"/>
                    <a:pt x="2898408" y="43314"/>
                    <a:pt x="293811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360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D8EB042A-5081-4737-8C87-B9C4FB958383}"/>
              </a:ext>
            </a:extLst>
          </p:cNvPr>
          <p:cNvSpPr txBox="1"/>
          <p:nvPr/>
        </p:nvSpPr>
        <p:spPr>
          <a:xfrm>
            <a:off x="1840781" y="774052"/>
            <a:ext cx="2977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6629670-5584-423A-B189-2375FCD36FDB}"/>
              </a:ext>
            </a:extLst>
          </p:cNvPr>
          <p:cNvSpPr txBox="1"/>
          <p:nvPr/>
        </p:nvSpPr>
        <p:spPr>
          <a:xfrm>
            <a:off x="1976883" y="514674"/>
            <a:ext cx="2705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C606A66-5AA6-4CD9-96CE-57DC1E7148FC}"/>
              </a:ext>
            </a:extLst>
          </p:cNvPr>
          <p:cNvSpPr txBox="1"/>
          <p:nvPr/>
        </p:nvSpPr>
        <p:spPr>
          <a:xfrm>
            <a:off x="1097280" y="1619818"/>
            <a:ext cx="4135327" cy="1008047"/>
          </a:xfrm>
          <a:prstGeom prst="rect">
            <a:avLst/>
          </a:prstGeom>
          <a:noFill/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0" dirty="0">
                <a:solidFill>
                  <a:schemeClr val="accent2"/>
                </a:solidFill>
                <a:effectLst>
                  <a:outerShdw blurRad="50800" dist="38100" dir="5400000" algn="t" rotWithShape="0">
                    <a:prstClr val="black">
                      <a:alpha val="25000"/>
                    </a:prstClr>
                  </a:outerShdw>
                </a:effectLst>
                <a:latin typeface="Montserrat Black" panose="00000A00000000000000" pitchFamily="2" charset="0"/>
                <a:cs typeface="Arial"/>
                <a:sym typeface="Arial"/>
                <a:rtl val="0"/>
              </a:rPr>
              <a:t>ELEGANT</a:t>
            </a:r>
            <a:endParaRPr lang="en-US" sz="6000" spc="0" baseline="0" dirty="0">
              <a:solidFill>
                <a:schemeClr val="accent2"/>
              </a:solidFill>
              <a:effectLst>
                <a:outerShdw blurRad="50800" dist="38100" dir="5400000" algn="t" rotWithShape="0">
                  <a:prstClr val="black">
                    <a:alpha val="25000"/>
                  </a:prstClr>
                </a:outerShdw>
              </a:effectLst>
              <a:latin typeface="Montserrat Black" panose="00000A00000000000000" pitchFamily="2" charset="0"/>
              <a:cs typeface="Arial"/>
              <a:sym typeface="Arial"/>
              <a:rtl val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95B8B4A-9CD6-4019-A731-2E79B80744BF}"/>
              </a:ext>
            </a:extLst>
          </p:cNvPr>
          <p:cNvSpPr txBox="1"/>
          <p:nvPr/>
        </p:nvSpPr>
        <p:spPr>
          <a:xfrm>
            <a:off x="1097280" y="2378797"/>
            <a:ext cx="3719369" cy="595106"/>
          </a:xfrm>
          <a:prstGeom prst="rect">
            <a:avLst/>
          </a:prstGeom>
          <a:noFill/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spc="1000" dirty="0">
                <a:ln w="19050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  <a:cs typeface="Arial"/>
                <a:sym typeface="Arial"/>
                <a:rtl val="0"/>
              </a:rPr>
              <a:t>DESIGN.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CE0334A-DD76-49BA-B1AC-E8F48A84FD1B}"/>
              </a:ext>
            </a:extLst>
          </p:cNvPr>
          <p:cNvSpPr txBox="1"/>
          <p:nvPr/>
        </p:nvSpPr>
        <p:spPr>
          <a:xfrm>
            <a:off x="1097280" y="2896225"/>
            <a:ext cx="50596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consectetuer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, sed diam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nonummy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nibh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euismod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tincidunt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ut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laoreet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dolore magna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aliquam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erat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volutpat</a:t>
            </a:r>
            <a:r>
              <a:rPr lang="en-US" sz="1600" dirty="0">
                <a:solidFill>
                  <a:schemeClr val="bg1"/>
                </a:solidFill>
                <a:latin typeface="Montserrat Light" panose="00000400000000000000" pitchFamily="2" charset="0"/>
              </a:rPr>
              <a:t>. </a:t>
            </a:r>
          </a:p>
        </p:txBody>
      </p:sp>
      <p:sp>
        <p:nvSpPr>
          <p:cNvPr id="24" name="Isosceles Triangle 23">
            <a:extLst>
              <a:ext uri="{FF2B5EF4-FFF2-40B4-BE49-F238E27FC236}">
                <a16:creationId xmlns:a16="http://schemas.microsoft.com/office/drawing/2014/main" id="{14F02711-4B80-420C-9821-C72D582BA09C}"/>
              </a:ext>
            </a:extLst>
          </p:cNvPr>
          <p:cNvSpPr/>
          <p:nvPr/>
        </p:nvSpPr>
        <p:spPr>
          <a:xfrm>
            <a:off x="3310606" y="10500426"/>
            <a:ext cx="236785" cy="204125"/>
          </a:xfrm>
          <a:prstGeom prst="triangle">
            <a:avLst/>
          </a:prstGeom>
          <a:solidFill>
            <a:schemeClr val="bg1"/>
          </a:solidFill>
          <a:ln>
            <a:noFill/>
          </a:ln>
          <a:effectLst>
            <a:outerShdw blurRad="25400" dist="254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5" name="Isosceles Triangle 24">
            <a:extLst>
              <a:ext uri="{FF2B5EF4-FFF2-40B4-BE49-F238E27FC236}">
                <a16:creationId xmlns:a16="http://schemas.microsoft.com/office/drawing/2014/main" id="{1AAA165E-748A-4F90-9929-2AADB2F73257}"/>
              </a:ext>
            </a:extLst>
          </p:cNvPr>
          <p:cNvSpPr/>
          <p:nvPr/>
        </p:nvSpPr>
        <p:spPr>
          <a:xfrm>
            <a:off x="3310606" y="10617565"/>
            <a:ext cx="236785" cy="204125"/>
          </a:xfrm>
          <a:prstGeom prst="triangle">
            <a:avLst/>
          </a:prstGeom>
          <a:solidFill>
            <a:schemeClr val="bg1"/>
          </a:solidFill>
          <a:ln>
            <a:noFill/>
          </a:ln>
          <a:effectLst>
            <a:outerShdw blurRad="25400" dist="254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B70BD30-2C85-4361-A772-F5B425F4F286}"/>
              </a:ext>
            </a:extLst>
          </p:cNvPr>
          <p:cNvSpPr txBox="1"/>
          <p:nvPr/>
        </p:nvSpPr>
        <p:spPr>
          <a:xfrm>
            <a:off x="2578446" y="10821690"/>
            <a:ext cx="17011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Swipe up</a:t>
            </a:r>
          </a:p>
        </p:txBody>
      </p:sp>
      <p:grpSp>
        <p:nvGrpSpPr>
          <p:cNvPr id="27" name="Graphic 52">
            <a:extLst>
              <a:ext uri="{FF2B5EF4-FFF2-40B4-BE49-F238E27FC236}">
                <a16:creationId xmlns:a16="http://schemas.microsoft.com/office/drawing/2014/main" id="{E6AA13AD-2D63-49C3-A2DF-C7ECD99DB0BC}"/>
              </a:ext>
            </a:extLst>
          </p:cNvPr>
          <p:cNvGrpSpPr/>
          <p:nvPr/>
        </p:nvGrpSpPr>
        <p:grpSpPr>
          <a:xfrm rot="900000">
            <a:off x="192266" y="11174666"/>
            <a:ext cx="1710976" cy="1710976"/>
            <a:chOff x="3143249" y="5810249"/>
            <a:chExt cx="1274650" cy="1274650"/>
          </a:xfrm>
          <a:solidFill>
            <a:schemeClr val="accent1"/>
          </a:solidFill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C149F04B-973A-46D7-A0A0-C615FAAFCAF0}"/>
                </a:ext>
              </a:extLst>
            </p:cNvPr>
            <p:cNvSpPr/>
            <p:nvPr/>
          </p:nvSpPr>
          <p:spPr>
            <a:xfrm>
              <a:off x="3143249" y="5810249"/>
              <a:ext cx="1274650" cy="1274650"/>
            </a:xfrm>
            <a:custGeom>
              <a:avLst/>
              <a:gdLst>
                <a:gd name="connsiteX0" fmla="*/ 1274650 w 1274650"/>
                <a:gd name="connsiteY0" fmla="*/ 637325 h 1274650"/>
                <a:gd name="connsiteX1" fmla="*/ 637325 w 1274650"/>
                <a:gd name="connsiteY1" fmla="*/ 1274650 h 1274650"/>
                <a:gd name="connsiteX2" fmla="*/ 0 w 1274650"/>
                <a:gd name="connsiteY2" fmla="*/ 637325 h 1274650"/>
                <a:gd name="connsiteX3" fmla="*/ 637325 w 1274650"/>
                <a:gd name="connsiteY3" fmla="*/ 0 h 1274650"/>
                <a:gd name="connsiteX4" fmla="*/ 1274650 w 1274650"/>
                <a:gd name="connsiteY4" fmla="*/ 637325 h 12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650" h="1274650">
                  <a:moveTo>
                    <a:pt x="1274650" y="637325"/>
                  </a:moveTo>
                  <a:cubicBezTo>
                    <a:pt x="1274650" y="989310"/>
                    <a:pt x="989310" y="1274650"/>
                    <a:pt x="637325" y="1274650"/>
                  </a:cubicBezTo>
                  <a:cubicBezTo>
                    <a:pt x="285340" y="1274650"/>
                    <a:pt x="0" y="989310"/>
                    <a:pt x="0" y="637325"/>
                  </a:cubicBezTo>
                  <a:cubicBezTo>
                    <a:pt x="0" y="285340"/>
                    <a:pt x="285340" y="0"/>
                    <a:pt x="637325" y="0"/>
                  </a:cubicBezTo>
                  <a:cubicBezTo>
                    <a:pt x="989310" y="0"/>
                    <a:pt x="1274650" y="285340"/>
                    <a:pt x="1274650" y="637325"/>
                  </a:cubicBezTo>
                  <a:close/>
                </a:path>
              </a:pathLst>
            </a:custGeom>
            <a:noFill/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29B03AC1-BE67-4E4F-9614-2814E4CD9AAF}"/>
                </a:ext>
              </a:extLst>
            </p:cNvPr>
            <p:cNvSpPr/>
            <p:nvPr/>
          </p:nvSpPr>
          <p:spPr>
            <a:xfrm>
              <a:off x="3814792" y="5810249"/>
              <a:ext cx="603106" cy="603106"/>
            </a:xfrm>
            <a:custGeom>
              <a:avLst/>
              <a:gdLst>
                <a:gd name="connsiteX0" fmla="*/ 603106 w 603106"/>
                <a:gd name="connsiteY0" fmla="*/ 603106 h 603106"/>
                <a:gd name="connsiteX1" fmla="*/ 406348 w 603106"/>
                <a:gd name="connsiteY1" fmla="*/ 603106 h 603106"/>
                <a:gd name="connsiteX2" fmla="*/ 0 w 603106"/>
                <a:gd name="connsiteY2" fmla="*/ 196758 h 603106"/>
                <a:gd name="connsiteX3" fmla="*/ 0 w 603106"/>
                <a:gd name="connsiteY3" fmla="*/ 0 h 603106"/>
                <a:gd name="connsiteX4" fmla="*/ 603106 w 603106"/>
                <a:gd name="connsiteY4" fmla="*/ 603106 h 603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106" h="603106">
                  <a:moveTo>
                    <a:pt x="603106" y="603106"/>
                  </a:moveTo>
                  <a:lnTo>
                    <a:pt x="406348" y="603106"/>
                  </a:lnTo>
                  <a:cubicBezTo>
                    <a:pt x="406348" y="378546"/>
                    <a:pt x="224561" y="196758"/>
                    <a:pt x="0" y="196758"/>
                  </a:cubicBezTo>
                  <a:lnTo>
                    <a:pt x="0" y="0"/>
                  </a:lnTo>
                  <a:cubicBezTo>
                    <a:pt x="333633" y="0"/>
                    <a:pt x="603106" y="271612"/>
                    <a:pt x="603106" y="603106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B21F50AC-77F4-420C-ABDD-AFB57C91D83D}"/>
              </a:ext>
            </a:extLst>
          </p:cNvPr>
          <p:cNvSpPr/>
          <p:nvPr/>
        </p:nvSpPr>
        <p:spPr>
          <a:xfrm>
            <a:off x="5321694" y="5303929"/>
            <a:ext cx="82298" cy="1782359"/>
          </a:xfrm>
          <a:custGeom>
            <a:avLst/>
            <a:gdLst>
              <a:gd name="connsiteX0" fmla="*/ 41150 w 82298"/>
              <a:gd name="connsiteY0" fmla="*/ 1700062 h 1782359"/>
              <a:gd name="connsiteX1" fmla="*/ 82298 w 82298"/>
              <a:gd name="connsiteY1" fmla="*/ 1741210 h 1782359"/>
              <a:gd name="connsiteX2" fmla="*/ 41150 w 82298"/>
              <a:gd name="connsiteY2" fmla="*/ 1782359 h 1782359"/>
              <a:gd name="connsiteX3" fmla="*/ 0 w 82298"/>
              <a:gd name="connsiteY3" fmla="*/ 1741210 h 1782359"/>
              <a:gd name="connsiteX4" fmla="*/ 41150 w 82298"/>
              <a:gd name="connsiteY4" fmla="*/ 1700062 h 1782359"/>
              <a:gd name="connsiteX5" fmla="*/ 41150 w 82298"/>
              <a:gd name="connsiteY5" fmla="*/ 1418523 h 1782359"/>
              <a:gd name="connsiteX6" fmla="*/ 82298 w 82298"/>
              <a:gd name="connsiteY6" fmla="*/ 1459671 h 1782359"/>
              <a:gd name="connsiteX7" fmla="*/ 41150 w 82298"/>
              <a:gd name="connsiteY7" fmla="*/ 1500820 h 1782359"/>
              <a:gd name="connsiteX8" fmla="*/ 0 w 82298"/>
              <a:gd name="connsiteY8" fmla="*/ 1459671 h 1782359"/>
              <a:gd name="connsiteX9" fmla="*/ 41150 w 82298"/>
              <a:gd name="connsiteY9" fmla="*/ 1418523 h 1782359"/>
              <a:gd name="connsiteX10" fmla="*/ 41150 w 82298"/>
              <a:gd name="connsiteY10" fmla="*/ 1133375 h 1782359"/>
              <a:gd name="connsiteX11" fmla="*/ 82298 w 82298"/>
              <a:gd name="connsiteY11" fmla="*/ 1174523 h 1782359"/>
              <a:gd name="connsiteX12" fmla="*/ 41150 w 82298"/>
              <a:gd name="connsiteY12" fmla="*/ 1215671 h 1782359"/>
              <a:gd name="connsiteX13" fmla="*/ 0 w 82298"/>
              <a:gd name="connsiteY13" fmla="*/ 1174523 h 1782359"/>
              <a:gd name="connsiteX14" fmla="*/ 41150 w 82298"/>
              <a:gd name="connsiteY14" fmla="*/ 1133375 h 1782359"/>
              <a:gd name="connsiteX15" fmla="*/ 41150 w 82298"/>
              <a:gd name="connsiteY15" fmla="*/ 851836 h 1782359"/>
              <a:gd name="connsiteX16" fmla="*/ 82298 w 82298"/>
              <a:gd name="connsiteY16" fmla="*/ 892984 h 1782359"/>
              <a:gd name="connsiteX17" fmla="*/ 41150 w 82298"/>
              <a:gd name="connsiteY17" fmla="*/ 934133 h 1782359"/>
              <a:gd name="connsiteX18" fmla="*/ 0 w 82298"/>
              <a:gd name="connsiteY18" fmla="*/ 892984 h 1782359"/>
              <a:gd name="connsiteX19" fmla="*/ 41150 w 82298"/>
              <a:gd name="connsiteY19" fmla="*/ 851836 h 1782359"/>
              <a:gd name="connsiteX20" fmla="*/ 41150 w 82298"/>
              <a:gd name="connsiteY20" fmla="*/ 570297 h 1782359"/>
              <a:gd name="connsiteX21" fmla="*/ 82298 w 82298"/>
              <a:gd name="connsiteY21" fmla="*/ 611445 h 1782359"/>
              <a:gd name="connsiteX22" fmla="*/ 41150 w 82298"/>
              <a:gd name="connsiteY22" fmla="*/ 652593 h 1782359"/>
              <a:gd name="connsiteX23" fmla="*/ 0 w 82298"/>
              <a:gd name="connsiteY23" fmla="*/ 611445 h 1782359"/>
              <a:gd name="connsiteX24" fmla="*/ 41150 w 82298"/>
              <a:gd name="connsiteY24" fmla="*/ 570297 h 1782359"/>
              <a:gd name="connsiteX25" fmla="*/ 41150 w 82298"/>
              <a:gd name="connsiteY25" fmla="*/ 285149 h 1782359"/>
              <a:gd name="connsiteX26" fmla="*/ 82298 w 82298"/>
              <a:gd name="connsiteY26" fmla="*/ 326297 h 1782359"/>
              <a:gd name="connsiteX27" fmla="*/ 41150 w 82298"/>
              <a:gd name="connsiteY27" fmla="*/ 367445 h 1782359"/>
              <a:gd name="connsiteX28" fmla="*/ 0 w 82298"/>
              <a:gd name="connsiteY28" fmla="*/ 326297 h 1782359"/>
              <a:gd name="connsiteX29" fmla="*/ 41150 w 82298"/>
              <a:gd name="connsiteY29" fmla="*/ 285149 h 1782359"/>
              <a:gd name="connsiteX30" fmla="*/ 41150 w 82298"/>
              <a:gd name="connsiteY30" fmla="*/ 0 h 1782359"/>
              <a:gd name="connsiteX31" fmla="*/ 82298 w 82298"/>
              <a:gd name="connsiteY31" fmla="*/ 41148 h 1782359"/>
              <a:gd name="connsiteX32" fmla="*/ 41150 w 82298"/>
              <a:gd name="connsiteY32" fmla="*/ 82296 h 1782359"/>
              <a:gd name="connsiteX33" fmla="*/ 0 w 82298"/>
              <a:gd name="connsiteY33" fmla="*/ 41148 h 1782359"/>
              <a:gd name="connsiteX34" fmla="*/ 41150 w 82298"/>
              <a:gd name="connsiteY34" fmla="*/ 0 h 1782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82298" h="1782359">
                <a:moveTo>
                  <a:pt x="41150" y="1700062"/>
                </a:moveTo>
                <a:cubicBezTo>
                  <a:pt x="64009" y="1700062"/>
                  <a:pt x="77725" y="1718350"/>
                  <a:pt x="82298" y="1741210"/>
                </a:cubicBezTo>
                <a:cubicBezTo>
                  <a:pt x="82298" y="1764071"/>
                  <a:pt x="64009" y="1782359"/>
                  <a:pt x="41150" y="1782359"/>
                </a:cubicBezTo>
                <a:cubicBezTo>
                  <a:pt x="18289" y="1782359"/>
                  <a:pt x="0" y="1764071"/>
                  <a:pt x="0" y="1741210"/>
                </a:cubicBezTo>
                <a:cubicBezTo>
                  <a:pt x="0" y="1718350"/>
                  <a:pt x="18289" y="1700062"/>
                  <a:pt x="41150" y="1700062"/>
                </a:cubicBezTo>
                <a:close/>
                <a:moveTo>
                  <a:pt x="41150" y="1418523"/>
                </a:moveTo>
                <a:cubicBezTo>
                  <a:pt x="64009" y="1418523"/>
                  <a:pt x="77725" y="1436811"/>
                  <a:pt x="82298" y="1459671"/>
                </a:cubicBezTo>
                <a:cubicBezTo>
                  <a:pt x="82298" y="1482532"/>
                  <a:pt x="64009" y="1500820"/>
                  <a:pt x="41150" y="1500820"/>
                </a:cubicBezTo>
                <a:cubicBezTo>
                  <a:pt x="18289" y="1500820"/>
                  <a:pt x="0" y="1482532"/>
                  <a:pt x="0" y="1459671"/>
                </a:cubicBezTo>
                <a:cubicBezTo>
                  <a:pt x="0" y="1436811"/>
                  <a:pt x="18289" y="1418523"/>
                  <a:pt x="41150" y="1418523"/>
                </a:cubicBezTo>
                <a:close/>
                <a:moveTo>
                  <a:pt x="41150" y="1133375"/>
                </a:moveTo>
                <a:cubicBezTo>
                  <a:pt x="64009" y="1133375"/>
                  <a:pt x="77725" y="1151663"/>
                  <a:pt x="82298" y="1174523"/>
                </a:cubicBezTo>
                <a:cubicBezTo>
                  <a:pt x="82298" y="1197383"/>
                  <a:pt x="64009" y="1215671"/>
                  <a:pt x="41150" y="1215671"/>
                </a:cubicBezTo>
                <a:cubicBezTo>
                  <a:pt x="18289" y="1215671"/>
                  <a:pt x="0" y="1197383"/>
                  <a:pt x="0" y="1174523"/>
                </a:cubicBezTo>
                <a:cubicBezTo>
                  <a:pt x="0" y="1151663"/>
                  <a:pt x="18289" y="1133375"/>
                  <a:pt x="41150" y="1133375"/>
                </a:cubicBezTo>
                <a:close/>
                <a:moveTo>
                  <a:pt x="41150" y="851836"/>
                </a:moveTo>
                <a:cubicBezTo>
                  <a:pt x="64009" y="851836"/>
                  <a:pt x="77725" y="870124"/>
                  <a:pt x="82298" y="892984"/>
                </a:cubicBezTo>
                <a:cubicBezTo>
                  <a:pt x="82298" y="915845"/>
                  <a:pt x="64009" y="934133"/>
                  <a:pt x="41150" y="934133"/>
                </a:cubicBezTo>
                <a:cubicBezTo>
                  <a:pt x="18289" y="934133"/>
                  <a:pt x="0" y="915845"/>
                  <a:pt x="0" y="892984"/>
                </a:cubicBezTo>
                <a:cubicBezTo>
                  <a:pt x="0" y="870124"/>
                  <a:pt x="18289" y="851836"/>
                  <a:pt x="41150" y="851836"/>
                </a:cubicBezTo>
                <a:close/>
                <a:moveTo>
                  <a:pt x="41150" y="570297"/>
                </a:moveTo>
                <a:cubicBezTo>
                  <a:pt x="64009" y="570297"/>
                  <a:pt x="77725" y="588585"/>
                  <a:pt x="82298" y="611445"/>
                </a:cubicBezTo>
                <a:cubicBezTo>
                  <a:pt x="82298" y="634306"/>
                  <a:pt x="64009" y="652593"/>
                  <a:pt x="41150" y="652593"/>
                </a:cubicBezTo>
                <a:cubicBezTo>
                  <a:pt x="18289" y="652593"/>
                  <a:pt x="0" y="634306"/>
                  <a:pt x="0" y="611445"/>
                </a:cubicBezTo>
                <a:cubicBezTo>
                  <a:pt x="0" y="588585"/>
                  <a:pt x="18289" y="570297"/>
                  <a:pt x="41150" y="570297"/>
                </a:cubicBezTo>
                <a:close/>
                <a:moveTo>
                  <a:pt x="41150" y="285149"/>
                </a:moveTo>
                <a:cubicBezTo>
                  <a:pt x="64009" y="285149"/>
                  <a:pt x="77725" y="303437"/>
                  <a:pt x="82298" y="326297"/>
                </a:cubicBezTo>
                <a:cubicBezTo>
                  <a:pt x="82298" y="349158"/>
                  <a:pt x="64009" y="367445"/>
                  <a:pt x="41150" y="367445"/>
                </a:cubicBezTo>
                <a:cubicBezTo>
                  <a:pt x="18289" y="367445"/>
                  <a:pt x="0" y="349158"/>
                  <a:pt x="0" y="326297"/>
                </a:cubicBezTo>
                <a:cubicBezTo>
                  <a:pt x="0" y="303437"/>
                  <a:pt x="18289" y="285149"/>
                  <a:pt x="41150" y="285149"/>
                </a:cubicBezTo>
                <a:close/>
                <a:moveTo>
                  <a:pt x="41150" y="0"/>
                </a:moveTo>
                <a:cubicBezTo>
                  <a:pt x="64009" y="0"/>
                  <a:pt x="82298" y="18288"/>
                  <a:pt x="82298" y="41148"/>
                </a:cubicBezTo>
                <a:cubicBezTo>
                  <a:pt x="82298" y="64009"/>
                  <a:pt x="64009" y="82296"/>
                  <a:pt x="41150" y="82296"/>
                </a:cubicBezTo>
                <a:cubicBezTo>
                  <a:pt x="18289" y="82296"/>
                  <a:pt x="0" y="64009"/>
                  <a:pt x="0" y="41148"/>
                </a:cubicBezTo>
                <a:cubicBezTo>
                  <a:pt x="0" y="18288"/>
                  <a:pt x="18289" y="0"/>
                  <a:pt x="41150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3609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3CD39137-06C2-419C-AA9C-D91F94DD6DFC}"/>
              </a:ext>
            </a:extLst>
          </p:cNvPr>
          <p:cNvSpPr/>
          <p:nvPr/>
        </p:nvSpPr>
        <p:spPr>
          <a:xfrm>
            <a:off x="1543096" y="8073854"/>
            <a:ext cx="82297" cy="1782359"/>
          </a:xfrm>
          <a:custGeom>
            <a:avLst/>
            <a:gdLst>
              <a:gd name="connsiteX0" fmla="*/ 41148 w 82297"/>
              <a:gd name="connsiteY0" fmla="*/ 1700061 h 1782359"/>
              <a:gd name="connsiteX1" fmla="*/ 82297 w 82297"/>
              <a:gd name="connsiteY1" fmla="*/ 1741211 h 1782359"/>
              <a:gd name="connsiteX2" fmla="*/ 41148 w 82297"/>
              <a:gd name="connsiteY2" fmla="*/ 1782359 h 1782359"/>
              <a:gd name="connsiteX3" fmla="*/ 0 w 82297"/>
              <a:gd name="connsiteY3" fmla="*/ 1741211 h 1782359"/>
              <a:gd name="connsiteX4" fmla="*/ 41148 w 82297"/>
              <a:gd name="connsiteY4" fmla="*/ 1700061 h 1782359"/>
              <a:gd name="connsiteX5" fmla="*/ 41148 w 82297"/>
              <a:gd name="connsiteY5" fmla="*/ 1418523 h 1782359"/>
              <a:gd name="connsiteX6" fmla="*/ 82297 w 82297"/>
              <a:gd name="connsiteY6" fmla="*/ 1459671 h 1782359"/>
              <a:gd name="connsiteX7" fmla="*/ 41148 w 82297"/>
              <a:gd name="connsiteY7" fmla="*/ 1500819 h 1782359"/>
              <a:gd name="connsiteX8" fmla="*/ 0 w 82297"/>
              <a:gd name="connsiteY8" fmla="*/ 1459671 h 1782359"/>
              <a:gd name="connsiteX9" fmla="*/ 41148 w 82297"/>
              <a:gd name="connsiteY9" fmla="*/ 1418523 h 1782359"/>
              <a:gd name="connsiteX10" fmla="*/ 41148 w 82297"/>
              <a:gd name="connsiteY10" fmla="*/ 1133374 h 1782359"/>
              <a:gd name="connsiteX11" fmla="*/ 82297 w 82297"/>
              <a:gd name="connsiteY11" fmla="*/ 1174523 h 1782359"/>
              <a:gd name="connsiteX12" fmla="*/ 41148 w 82297"/>
              <a:gd name="connsiteY12" fmla="*/ 1215671 h 1782359"/>
              <a:gd name="connsiteX13" fmla="*/ 0 w 82297"/>
              <a:gd name="connsiteY13" fmla="*/ 1174523 h 1782359"/>
              <a:gd name="connsiteX14" fmla="*/ 41148 w 82297"/>
              <a:gd name="connsiteY14" fmla="*/ 1133374 h 1782359"/>
              <a:gd name="connsiteX15" fmla="*/ 41148 w 82297"/>
              <a:gd name="connsiteY15" fmla="*/ 851835 h 1782359"/>
              <a:gd name="connsiteX16" fmla="*/ 82297 w 82297"/>
              <a:gd name="connsiteY16" fmla="*/ 892984 h 1782359"/>
              <a:gd name="connsiteX17" fmla="*/ 41148 w 82297"/>
              <a:gd name="connsiteY17" fmla="*/ 934132 h 1782359"/>
              <a:gd name="connsiteX18" fmla="*/ 0 w 82297"/>
              <a:gd name="connsiteY18" fmla="*/ 892984 h 1782359"/>
              <a:gd name="connsiteX19" fmla="*/ 41148 w 82297"/>
              <a:gd name="connsiteY19" fmla="*/ 851835 h 1782359"/>
              <a:gd name="connsiteX20" fmla="*/ 41148 w 82297"/>
              <a:gd name="connsiteY20" fmla="*/ 566687 h 1782359"/>
              <a:gd name="connsiteX21" fmla="*/ 82297 w 82297"/>
              <a:gd name="connsiteY21" fmla="*/ 607835 h 1782359"/>
              <a:gd name="connsiteX22" fmla="*/ 41148 w 82297"/>
              <a:gd name="connsiteY22" fmla="*/ 648984 h 1782359"/>
              <a:gd name="connsiteX23" fmla="*/ 0 w 82297"/>
              <a:gd name="connsiteY23" fmla="*/ 607835 h 1782359"/>
              <a:gd name="connsiteX24" fmla="*/ 41148 w 82297"/>
              <a:gd name="connsiteY24" fmla="*/ 566687 h 1782359"/>
              <a:gd name="connsiteX25" fmla="*/ 41148 w 82297"/>
              <a:gd name="connsiteY25" fmla="*/ 285148 h 1782359"/>
              <a:gd name="connsiteX26" fmla="*/ 82297 w 82297"/>
              <a:gd name="connsiteY26" fmla="*/ 326297 h 1782359"/>
              <a:gd name="connsiteX27" fmla="*/ 41148 w 82297"/>
              <a:gd name="connsiteY27" fmla="*/ 367445 h 1782359"/>
              <a:gd name="connsiteX28" fmla="*/ 0 w 82297"/>
              <a:gd name="connsiteY28" fmla="*/ 326297 h 1782359"/>
              <a:gd name="connsiteX29" fmla="*/ 41148 w 82297"/>
              <a:gd name="connsiteY29" fmla="*/ 285148 h 1782359"/>
              <a:gd name="connsiteX30" fmla="*/ 41148 w 82297"/>
              <a:gd name="connsiteY30" fmla="*/ 0 h 1782359"/>
              <a:gd name="connsiteX31" fmla="*/ 82297 w 82297"/>
              <a:gd name="connsiteY31" fmla="*/ 41148 h 1782359"/>
              <a:gd name="connsiteX32" fmla="*/ 41148 w 82297"/>
              <a:gd name="connsiteY32" fmla="*/ 82297 h 1782359"/>
              <a:gd name="connsiteX33" fmla="*/ 0 w 82297"/>
              <a:gd name="connsiteY33" fmla="*/ 41148 h 1782359"/>
              <a:gd name="connsiteX34" fmla="*/ 41148 w 82297"/>
              <a:gd name="connsiteY34" fmla="*/ 0 h 1782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82297" h="1782359">
                <a:moveTo>
                  <a:pt x="41148" y="1700061"/>
                </a:moveTo>
                <a:cubicBezTo>
                  <a:pt x="59436" y="1700061"/>
                  <a:pt x="77725" y="1718350"/>
                  <a:pt x="82297" y="1741211"/>
                </a:cubicBezTo>
                <a:cubicBezTo>
                  <a:pt x="82297" y="1764070"/>
                  <a:pt x="64009" y="1782359"/>
                  <a:pt x="41148" y="1782359"/>
                </a:cubicBezTo>
                <a:cubicBezTo>
                  <a:pt x="18288" y="1782359"/>
                  <a:pt x="0" y="1764070"/>
                  <a:pt x="0" y="1741211"/>
                </a:cubicBezTo>
                <a:cubicBezTo>
                  <a:pt x="0" y="1718350"/>
                  <a:pt x="18288" y="1700061"/>
                  <a:pt x="41148" y="1700061"/>
                </a:cubicBezTo>
                <a:close/>
                <a:moveTo>
                  <a:pt x="41148" y="1418523"/>
                </a:moveTo>
                <a:cubicBezTo>
                  <a:pt x="59436" y="1418523"/>
                  <a:pt x="77725" y="1432238"/>
                  <a:pt x="82297" y="1459671"/>
                </a:cubicBezTo>
                <a:cubicBezTo>
                  <a:pt x="82297" y="1482530"/>
                  <a:pt x="64009" y="1500819"/>
                  <a:pt x="41148" y="1500819"/>
                </a:cubicBezTo>
                <a:cubicBezTo>
                  <a:pt x="18288" y="1500819"/>
                  <a:pt x="0" y="1482530"/>
                  <a:pt x="0" y="1459671"/>
                </a:cubicBezTo>
                <a:cubicBezTo>
                  <a:pt x="0" y="1436811"/>
                  <a:pt x="18288" y="1418523"/>
                  <a:pt x="41148" y="1418523"/>
                </a:cubicBezTo>
                <a:close/>
                <a:moveTo>
                  <a:pt x="41148" y="1133374"/>
                </a:moveTo>
                <a:cubicBezTo>
                  <a:pt x="59436" y="1133374"/>
                  <a:pt x="77725" y="1151662"/>
                  <a:pt x="82297" y="1174523"/>
                </a:cubicBezTo>
                <a:cubicBezTo>
                  <a:pt x="82297" y="1197383"/>
                  <a:pt x="64009" y="1215671"/>
                  <a:pt x="41148" y="1215671"/>
                </a:cubicBezTo>
                <a:cubicBezTo>
                  <a:pt x="18288" y="1215671"/>
                  <a:pt x="0" y="1197383"/>
                  <a:pt x="0" y="1174523"/>
                </a:cubicBezTo>
                <a:cubicBezTo>
                  <a:pt x="0" y="1151662"/>
                  <a:pt x="18288" y="1133374"/>
                  <a:pt x="41148" y="1133374"/>
                </a:cubicBezTo>
                <a:close/>
                <a:moveTo>
                  <a:pt x="41148" y="851835"/>
                </a:moveTo>
                <a:cubicBezTo>
                  <a:pt x="59436" y="851835"/>
                  <a:pt x="77725" y="870123"/>
                  <a:pt x="82297" y="892984"/>
                </a:cubicBezTo>
                <a:cubicBezTo>
                  <a:pt x="82297" y="915844"/>
                  <a:pt x="64009" y="934132"/>
                  <a:pt x="41148" y="934132"/>
                </a:cubicBezTo>
                <a:cubicBezTo>
                  <a:pt x="18288" y="934132"/>
                  <a:pt x="0" y="915844"/>
                  <a:pt x="0" y="892984"/>
                </a:cubicBezTo>
                <a:cubicBezTo>
                  <a:pt x="0" y="870123"/>
                  <a:pt x="18288" y="851835"/>
                  <a:pt x="41148" y="851835"/>
                </a:cubicBezTo>
                <a:close/>
                <a:moveTo>
                  <a:pt x="41148" y="566687"/>
                </a:moveTo>
                <a:cubicBezTo>
                  <a:pt x="59436" y="566687"/>
                  <a:pt x="77725" y="584975"/>
                  <a:pt x="82297" y="607835"/>
                </a:cubicBezTo>
                <a:cubicBezTo>
                  <a:pt x="82297" y="630694"/>
                  <a:pt x="64009" y="648984"/>
                  <a:pt x="41148" y="648984"/>
                </a:cubicBezTo>
                <a:cubicBezTo>
                  <a:pt x="18288" y="648984"/>
                  <a:pt x="0" y="630694"/>
                  <a:pt x="0" y="607835"/>
                </a:cubicBezTo>
                <a:cubicBezTo>
                  <a:pt x="0" y="584975"/>
                  <a:pt x="18288" y="566687"/>
                  <a:pt x="41148" y="566687"/>
                </a:cubicBezTo>
                <a:close/>
                <a:moveTo>
                  <a:pt x="41148" y="285148"/>
                </a:moveTo>
                <a:cubicBezTo>
                  <a:pt x="59436" y="285148"/>
                  <a:pt x="77725" y="303436"/>
                  <a:pt x="82297" y="326297"/>
                </a:cubicBezTo>
                <a:cubicBezTo>
                  <a:pt x="82297" y="349157"/>
                  <a:pt x="64009" y="367445"/>
                  <a:pt x="41148" y="367445"/>
                </a:cubicBezTo>
                <a:cubicBezTo>
                  <a:pt x="18288" y="367445"/>
                  <a:pt x="0" y="349157"/>
                  <a:pt x="0" y="326297"/>
                </a:cubicBezTo>
                <a:cubicBezTo>
                  <a:pt x="0" y="303436"/>
                  <a:pt x="18288" y="285148"/>
                  <a:pt x="41148" y="285148"/>
                </a:cubicBezTo>
                <a:close/>
                <a:moveTo>
                  <a:pt x="41148" y="0"/>
                </a:moveTo>
                <a:cubicBezTo>
                  <a:pt x="64009" y="0"/>
                  <a:pt x="82297" y="18288"/>
                  <a:pt x="82297" y="41148"/>
                </a:cubicBezTo>
                <a:cubicBezTo>
                  <a:pt x="82297" y="64007"/>
                  <a:pt x="64009" y="82297"/>
                  <a:pt x="41148" y="82297"/>
                </a:cubicBezTo>
                <a:cubicBezTo>
                  <a:pt x="18288" y="82297"/>
                  <a:pt x="0" y="64007"/>
                  <a:pt x="0" y="41148"/>
                </a:cubicBezTo>
                <a:cubicBezTo>
                  <a:pt x="0" y="18288"/>
                  <a:pt x="18288" y="0"/>
                  <a:pt x="41148" y="0"/>
                </a:cubicBezTo>
                <a:close/>
              </a:path>
            </a:pathLst>
          </a:custGeom>
          <a:solidFill>
            <a:srgbClr val="FFFFFF"/>
          </a:solidFill>
          <a:ln w="3609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2" name="Graphic 52">
            <a:extLst>
              <a:ext uri="{FF2B5EF4-FFF2-40B4-BE49-F238E27FC236}">
                <a16:creationId xmlns:a16="http://schemas.microsoft.com/office/drawing/2014/main" id="{092C0F88-2760-4B16-AC16-A7E948E72EF9}"/>
              </a:ext>
            </a:extLst>
          </p:cNvPr>
          <p:cNvGrpSpPr/>
          <p:nvPr/>
        </p:nvGrpSpPr>
        <p:grpSpPr>
          <a:xfrm rot="15300000">
            <a:off x="4681495" y="8293752"/>
            <a:ext cx="1710976" cy="1710976"/>
            <a:chOff x="3143249" y="5810249"/>
            <a:chExt cx="1274650" cy="1274650"/>
          </a:xfrm>
          <a:solidFill>
            <a:schemeClr val="accent1"/>
          </a:solidFill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43DEA405-FFFF-4623-AEDC-83E17C9AF30E}"/>
                </a:ext>
              </a:extLst>
            </p:cNvPr>
            <p:cNvSpPr/>
            <p:nvPr/>
          </p:nvSpPr>
          <p:spPr>
            <a:xfrm>
              <a:off x="3143249" y="5810249"/>
              <a:ext cx="1274650" cy="1274650"/>
            </a:xfrm>
            <a:custGeom>
              <a:avLst/>
              <a:gdLst>
                <a:gd name="connsiteX0" fmla="*/ 1274650 w 1274650"/>
                <a:gd name="connsiteY0" fmla="*/ 637325 h 1274650"/>
                <a:gd name="connsiteX1" fmla="*/ 637325 w 1274650"/>
                <a:gd name="connsiteY1" fmla="*/ 1274650 h 1274650"/>
                <a:gd name="connsiteX2" fmla="*/ 0 w 1274650"/>
                <a:gd name="connsiteY2" fmla="*/ 637325 h 1274650"/>
                <a:gd name="connsiteX3" fmla="*/ 637325 w 1274650"/>
                <a:gd name="connsiteY3" fmla="*/ 0 h 1274650"/>
                <a:gd name="connsiteX4" fmla="*/ 1274650 w 1274650"/>
                <a:gd name="connsiteY4" fmla="*/ 637325 h 12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650" h="1274650">
                  <a:moveTo>
                    <a:pt x="1274650" y="637325"/>
                  </a:moveTo>
                  <a:cubicBezTo>
                    <a:pt x="1274650" y="989310"/>
                    <a:pt x="989310" y="1274650"/>
                    <a:pt x="637325" y="1274650"/>
                  </a:cubicBezTo>
                  <a:cubicBezTo>
                    <a:pt x="285340" y="1274650"/>
                    <a:pt x="0" y="989310"/>
                    <a:pt x="0" y="637325"/>
                  </a:cubicBezTo>
                  <a:cubicBezTo>
                    <a:pt x="0" y="285340"/>
                    <a:pt x="285340" y="0"/>
                    <a:pt x="637325" y="0"/>
                  </a:cubicBezTo>
                  <a:cubicBezTo>
                    <a:pt x="989310" y="0"/>
                    <a:pt x="1274650" y="285340"/>
                    <a:pt x="1274650" y="637325"/>
                  </a:cubicBezTo>
                  <a:close/>
                </a:path>
              </a:pathLst>
            </a:custGeom>
            <a:noFill/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F4F6102F-A22B-4301-926B-E8493685AC9B}"/>
                </a:ext>
              </a:extLst>
            </p:cNvPr>
            <p:cNvSpPr/>
            <p:nvPr/>
          </p:nvSpPr>
          <p:spPr>
            <a:xfrm>
              <a:off x="3814792" y="5810249"/>
              <a:ext cx="603106" cy="603106"/>
            </a:xfrm>
            <a:custGeom>
              <a:avLst/>
              <a:gdLst>
                <a:gd name="connsiteX0" fmla="*/ 603106 w 603106"/>
                <a:gd name="connsiteY0" fmla="*/ 603106 h 603106"/>
                <a:gd name="connsiteX1" fmla="*/ 406348 w 603106"/>
                <a:gd name="connsiteY1" fmla="*/ 603106 h 603106"/>
                <a:gd name="connsiteX2" fmla="*/ 0 w 603106"/>
                <a:gd name="connsiteY2" fmla="*/ 196758 h 603106"/>
                <a:gd name="connsiteX3" fmla="*/ 0 w 603106"/>
                <a:gd name="connsiteY3" fmla="*/ 0 h 603106"/>
                <a:gd name="connsiteX4" fmla="*/ 603106 w 603106"/>
                <a:gd name="connsiteY4" fmla="*/ 603106 h 603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106" h="603106">
                  <a:moveTo>
                    <a:pt x="603106" y="603106"/>
                  </a:moveTo>
                  <a:lnTo>
                    <a:pt x="406348" y="603106"/>
                  </a:lnTo>
                  <a:cubicBezTo>
                    <a:pt x="406348" y="378546"/>
                    <a:pt x="224561" y="196758"/>
                    <a:pt x="0" y="196758"/>
                  </a:cubicBezTo>
                  <a:lnTo>
                    <a:pt x="0" y="0"/>
                  </a:lnTo>
                  <a:cubicBezTo>
                    <a:pt x="333633" y="0"/>
                    <a:pt x="603106" y="271612"/>
                    <a:pt x="603106" y="603106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35" name="Graphic 52">
            <a:extLst>
              <a:ext uri="{FF2B5EF4-FFF2-40B4-BE49-F238E27FC236}">
                <a16:creationId xmlns:a16="http://schemas.microsoft.com/office/drawing/2014/main" id="{0D92B8FD-142E-4AA0-96EF-FE1076D0FAFB}"/>
              </a:ext>
            </a:extLst>
          </p:cNvPr>
          <p:cNvGrpSpPr/>
          <p:nvPr/>
        </p:nvGrpSpPr>
        <p:grpSpPr>
          <a:xfrm rot="6020880">
            <a:off x="4427142" y="626581"/>
            <a:ext cx="1710976" cy="1710976"/>
            <a:chOff x="3143249" y="5810249"/>
            <a:chExt cx="1274650" cy="1274650"/>
          </a:xfrm>
          <a:solidFill>
            <a:schemeClr val="accent1"/>
          </a:solidFill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97899C8A-1B90-4603-91E6-12689DAD75AA}"/>
                </a:ext>
              </a:extLst>
            </p:cNvPr>
            <p:cNvSpPr/>
            <p:nvPr/>
          </p:nvSpPr>
          <p:spPr>
            <a:xfrm>
              <a:off x="3143249" y="5810249"/>
              <a:ext cx="1274650" cy="1274650"/>
            </a:xfrm>
            <a:custGeom>
              <a:avLst/>
              <a:gdLst>
                <a:gd name="connsiteX0" fmla="*/ 1274650 w 1274650"/>
                <a:gd name="connsiteY0" fmla="*/ 637325 h 1274650"/>
                <a:gd name="connsiteX1" fmla="*/ 637325 w 1274650"/>
                <a:gd name="connsiteY1" fmla="*/ 1274650 h 1274650"/>
                <a:gd name="connsiteX2" fmla="*/ 0 w 1274650"/>
                <a:gd name="connsiteY2" fmla="*/ 637325 h 1274650"/>
                <a:gd name="connsiteX3" fmla="*/ 637325 w 1274650"/>
                <a:gd name="connsiteY3" fmla="*/ 0 h 1274650"/>
                <a:gd name="connsiteX4" fmla="*/ 1274650 w 1274650"/>
                <a:gd name="connsiteY4" fmla="*/ 637325 h 12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650" h="1274650">
                  <a:moveTo>
                    <a:pt x="1274650" y="637325"/>
                  </a:moveTo>
                  <a:cubicBezTo>
                    <a:pt x="1274650" y="989310"/>
                    <a:pt x="989310" y="1274650"/>
                    <a:pt x="637325" y="1274650"/>
                  </a:cubicBezTo>
                  <a:cubicBezTo>
                    <a:pt x="285340" y="1274650"/>
                    <a:pt x="0" y="989310"/>
                    <a:pt x="0" y="637325"/>
                  </a:cubicBezTo>
                  <a:cubicBezTo>
                    <a:pt x="0" y="285340"/>
                    <a:pt x="285340" y="0"/>
                    <a:pt x="637325" y="0"/>
                  </a:cubicBezTo>
                  <a:cubicBezTo>
                    <a:pt x="989310" y="0"/>
                    <a:pt x="1274650" y="285340"/>
                    <a:pt x="1274650" y="637325"/>
                  </a:cubicBezTo>
                  <a:close/>
                </a:path>
              </a:pathLst>
            </a:custGeom>
            <a:noFill/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A8F351B6-F8E7-436D-8BD7-6FD99F4A6715}"/>
                </a:ext>
              </a:extLst>
            </p:cNvPr>
            <p:cNvSpPr/>
            <p:nvPr/>
          </p:nvSpPr>
          <p:spPr>
            <a:xfrm>
              <a:off x="3814792" y="5810249"/>
              <a:ext cx="603106" cy="603106"/>
            </a:xfrm>
            <a:custGeom>
              <a:avLst/>
              <a:gdLst>
                <a:gd name="connsiteX0" fmla="*/ 603106 w 603106"/>
                <a:gd name="connsiteY0" fmla="*/ 603106 h 603106"/>
                <a:gd name="connsiteX1" fmla="*/ 406348 w 603106"/>
                <a:gd name="connsiteY1" fmla="*/ 603106 h 603106"/>
                <a:gd name="connsiteX2" fmla="*/ 0 w 603106"/>
                <a:gd name="connsiteY2" fmla="*/ 196758 h 603106"/>
                <a:gd name="connsiteX3" fmla="*/ 0 w 603106"/>
                <a:gd name="connsiteY3" fmla="*/ 0 h 603106"/>
                <a:gd name="connsiteX4" fmla="*/ 603106 w 603106"/>
                <a:gd name="connsiteY4" fmla="*/ 603106 h 603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106" h="603106">
                  <a:moveTo>
                    <a:pt x="603106" y="603106"/>
                  </a:moveTo>
                  <a:lnTo>
                    <a:pt x="406348" y="603106"/>
                  </a:lnTo>
                  <a:cubicBezTo>
                    <a:pt x="406348" y="378546"/>
                    <a:pt x="224561" y="196758"/>
                    <a:pt x="0" y="196758"/>
                  </a:cubicBezTo>
                  <a:lnTo>
                    <a:pt x="0" y="0"/>
                  </a:lnTo>
                  <a:cubicBezTo>
                    <a:pt x="333633" y="0"/>
                    <a:pt x="603106" y="271612"/>
                    <a:pt x="603106" y="603106"/>
                  </a:cubicBezTo>
                  <a:close/>
                </a:path>
              </a:pathLst>
            </a:custGeom>
            <a:solidFill>
              <a:schemeClr val="accent2"/>
            </a:solidFill>
            <a:ln w="21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25245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3.7037E-7 -2.91667E-6 L -0.05139 0.02787 " pathEditMode="relative" rAng="0" ptsTypes="AA">
                                      <p:cBhvr>
                                        <p:cTn id="10" dur="3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9" y="139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" presetClass="entr" presetSubtype="3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pat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1.85185E-6 3.125E-6 L 0.02847 -0.02409 " pathEditMode="relative" rAng="0" ptsTypes="AA">
                                      <p:cBhvr>
                                        <p:cTn id="16" dur="3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2" y="-121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40000" decel="6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375E-6 L 0.00139 0.02317 " pathEditMode="relative" rAng="0" ptsTypes="AA">
                                      <p:cBhvr>
                                        <p:cTn id="18" dur="2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115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nodeType="withEffect">
                                  <p:stCondLst>
                                    <p:cond delay="12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4500" fill="hold"/>
                                        <p:tgtEl>
                                          <p:spTgt spid="19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6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6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7143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4" presetClass="path" presetSubtype="0" accel="50000" decel="50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-1.25E-6 L 0 -0.01562 " pathEditMode="relative" rAng="0" ptsTypes="AA">
                                      <p:cBhvr>
                                        <p:cTn id="45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4" presetClass="path" presetSubtype="0" accel="50000" decel="50000" autoRev="1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0 3.33333E-6 L 0 -0.01563 " pathEditMode="relative" rAng="0" ptsTypes="AA">
                                      <p:cBhvr>
                                        <p:cTn id="50" dur="1425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50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8" presetClass="emph" presetSubtype="0" accel="40000" decel="6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6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8148E-6 3.54167E-6 L 1.48148E-6 0.06185 " pathEditMode="relative" rAng="0" ptsTypes="AA">
                                      <p:cBhvr>
                                        <p:cTn id="65" dur="2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86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91667E-6 L -4.44444E-6 -0.03528 " pathEditMode="relative" rAng="0" ptsTypes="AA">
                                      <p:cBhvr>
                                        <p:cTn id="70" dur="2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71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8" presetClass="emph" presetSubtype="0" accel="40000" decel="6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75" dur="2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8" presetClass="emph" presetSubtype="0" accel="40000" decel="6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80" dur="2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/>
      <p:bldP spid="21" grpId="0"/>
      <p:bldP spid="22" grpId="0"/>
      <p:bldP spid="23" grpId="0"/>
      <p:bldP spid="24" grpId="0" animBg="1"/>
      <p:bldP spid="24" grpId="1" animBg="1"/>
      <p:bldP spid="25" grpId="0" animBg="1"/>
      <p:bldP spid="25" grpId="1" animBg="1"/>
      <p:bldP spid="30" grpId="0" animBg="1"/>
      <p:bldP spid="30" grpId="1" animBg="1"/>
      <p:bldP spid="31" grpId="0" animBg="1"/>
      <p:bldP spid="31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1604</TotalTime>
  <Words>329</Words>
  <Application>Microsoft Office PowerPoint</Application>
  <PresentationFormat>Widescreen</PresentationFormat>
  <Paragraphs>66</Paragraphs>
  <Slides>12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Calibri Light</vt:lpstr>
      <vt:lpstr>Montserrat Black</vt:lpstr>
      <vt:lpstr>Montserrat ExtraBold</vt:lpstr>
      <vt:lpstr>Montserrat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My Device is Awesome</cp:lastModifiedBy>
  <cp:revision>170</cp:revision>
  <dcterms:created xsi:type="dcterms:W3CDTF">2020-09-24T04:03:09Z</dcterms:created>
  <dcterms:modified xsi:type="dcterms:W3CDTF">2021-04-07T03:10:53Z</dcterms:modified>
</cp:coreProperties>
</file>