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93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85036-2D0E-44DB-A292-F8F6A80D4F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F0DCE6-0333-43CD-8E5C-CBBF01D60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88FBB-0D28-4CB4-8487-81A137912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D06704-F07C-4B4F-AF1D-C6FED5D23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A6BB67-168F-4C46-8CAF-F2CF5E95C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73287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B4386-15E8-4D6E-A802-CDC36FCE8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AB2FAA-C3F4-400D-9B39-003CE5C8B6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68FB2B-B32B-4D57-82DD-6976C0A4D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53469-B674-429E-86CB-A12219A30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2DDABC-2C8C-4D14-AFDB-483C49C11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5235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C93F20-5763-4157-B5B4-7FF353EBE7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BFB750-5079-4996-9519-501E4ABA53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AE658C-D99F-484A-8C6B-2F0FC235B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6DF132-1CFC-46F0-B5B1-392289246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4BE21-CBC3-456A-B7E5-E71F1D2B3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66255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EBCE2-84A9-4D51-9B04-BD9F0F769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AC4BC1-E259-4AE3-82CF-BE5A3737CE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DF73DB-2191-4177-9FF7-27AAE55C9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FBCE9-8FAC-440F-94FD-4ADA7E407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3415DE-1408-4868-B079-64555DE4F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5390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AFDFE6-6344-4E00-B010-D5A06414D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B12A04-7407-4504-882D-CAA127C6E8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20054E-7FFA-4B79-9805-010E89A3D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FE7328-B870-4A51-BF78-A45CA7714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596531-8E91-471D-B9EB-4E8EE9808C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92498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8C920-8C59-4A68-8BA4-13C5854A7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0C0D3-5B99-4AD3-A260-922C29626E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3A06D5-D089-4D24-A004-DF758B2AF3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F22D66-93C8-40CF-9929-AF1B39D8E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18DAD9-BF1F-4CCE-9967-66B22B9A2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976CD9-03E3-4C16-949B-76360CAF3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71558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F3387-75B7-4E7D-892B-37B0C2322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D9C2A9-2D2F-4734-B85B-20DBD2ABB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75EDA2-A35C-420E-A77F-7EEC8E3FE7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7596DD-A329-4F84-AF97-18A9014720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2FEFBF-2FD2-44F9-B622-0E96A8587B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5BB0BF-397D-4A93-972E-6211A2B0D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CAC3D0-7BB5-481E-9C81-FCDF07FB9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870AEB-FDC9-4D2A-8539-23D653E16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83871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6D10B-3943-426A-AAD5-CDB14F88C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58E569-36BE-4E63-A9BC-CEE58654D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BB115D-6011-4DA2-A290-E94240B6D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327AE5-BA61-4E43-AA8B-968140B93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02739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67CFD9-A790-4FDF-A34B-6AECCB44BC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294207-D809-4D12-B259-A9B6C268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9DDDDB-40B9-4B5B-A086-D69864E39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61963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535C5-C19B-4FA8-B98F-B4A8B8869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F0D88-A6CC-49C0-9FD7-3F574A80F9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FD5323-FCC7-47AB-8BE1-8654D8F10F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610997-5ED4-46DF-A3DD-48D7F72B56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6B68EE-4627-48AD-B8A5-029FAF0A0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6555F7-E1D4-42DD-89A7-9950984AD8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18002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50994-F2CD-4925-84C0-29C6CFF13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F67CE9-216A-4231-8DD5-2970703FE2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2BEBC9-83D0-4FD4-931D-975DFCA2C0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C91B44-C22D-4EE6-B907-20D07332C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384056-22A1-48EE-9ABA-1DC248F83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8ED8E4-0F59-46FD-8A39-B81A2B463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58229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738B08-5112-4273-9DE8-9D574AE21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A62897-C212-4A01-8DC8-3F1790A310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BB940-2E70-4241-87BC-C1E219FC7C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59D01-C93C-48E3-A002-EFC19652227E}" type="datetimeFigureOut">
              <a:rPr lang="id-ID" smtClean="0"/>
              <a:t>23/11/2017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7082F7-36A9-4480-8525-98349AFAD0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46B77-0D93-48A7-8205-1757605466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A9C5E-D127-408E-B277-140C8E67B439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5017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F0AF157-2B1C-4C19-80D7-6CCAF2B387A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2E8402D-FB14-4A4B-A223-539D5587A612}"/>
              </a:ext>
            </a:extLst>
          </p:cNvPr>
          <p:cNvCxnSpPr>
            <a:cxnSpLocks/>
          </p:cNvCxnSpPr>
          <p:nvPr/>
        </p:nvCxnSpPr>
        <p:spPr>
          <a:xfrm flipH="1">
            <a:off x="2286000" y="0"/>
            <a:ext cx="7837715" cy="685800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8BFAC064-489C-4B8E-8E29-B2E3ADF03BF7}"/>
              </a:ext>
            </a:extLst>
          </p:cNvPr>
          <p:cNvSpPr/>
          <p:nvPr/>
        </p:nvSpPr>
        <p:spPr>
          <a:xfrm>
            <a:off x="4647527" y="2767280"/>
            <a:ext cx="289694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800" b="1" spc="-150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YOUR</a:t>
            </a:r>
            <a:endParaRPr lang="id-ID" sz="4800" b="1" cap="none" spc="-150" dirty="0">
              <a:ln w="0"/>
              <a:solidFill>
                <a:schemeClr val="bg1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  <a:p>
            <a:pPr algn="ctr"/>
            <a:r>
              <a:rPr lang="id-ID" sz="4800" b="1" spc="-150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F</a:t>
            </a:r>
            <a:r>
              <a:rPr lang="id-ID" sz="4800" b="1" spc="-150" dirty="0">
                <a:ln w="0"/>
                <a:solidFill>
                  <a:srgbClr val="FFFF00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ASHIO</a:t>
            </a:r>
            <a:r>
              <a:rPr lang="id-ID" sz="4800" b="1" spc="-150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N</a:t>
            </a:r>
            <a:endParaRPr lang="en-US" sz="4800" b="1" cap="none" spc="-150" dirty="0">
              <a:ln w="0"/>
              <a:solidFill>
                <a:schemeClr val="bg1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B98572-4433-4B74-B534-99AFE0A1F07C}"/>
              </a:ext>
            </a:extLst>
          </p:cNvPr>
          <p:cNvSpPr/>
          <p:nvPr/>
        </p:nvSpPr>
        <p:spPr>
          <a:xfrm>
            <a:off x="4694904" y="2767278"/>
            <a:ext cx="2822771" cy="142258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2" name="Circle: Hollow 11">
            <a:extLst>
              <a:ext uri="{FF2B5EF4-FFF2-40B4-BE49-F238E27FC236}">
                <a16:creationId xmlns:a16="http://schemas.microsoft.com/office/drawing/2014/main" id="{6929E2F8-78BF-4A92-871A-37D6D7C20515}"/>
              </a:ext>
            </a:extLst>
          </p:cNvPr>
          <p:cNvSpPr/>
          <p:nvPr/>
        </p:nvSpPr>
        <p:spPr>
          <a:xfrm>
            <a:off x="-2056213" y="-4723214"/>
            <a:ext cx="16304425" cy="16304425"/>
          </a:xfrm>
          <a:prstGeom prst="donut">
            <a:avLst>
              <a:gd name="adj" fmla="val 6323"/>
            </a:avLst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27D859D-E9A8-4C1B-9227-0C79ED9EF855}"/>
              </a:ext>
            </a:extLst>
          </p:cNvPr>
          <p:cNvGrpSpPr/>
          <p:nvPr/>
        </p:nvGrpSpPr>
        <p:grpSpPr>
          <a:xfrm>
            <a:off x="4485495" y="2767276"/>
            <a:ext cx="3221007" cy="1323439"/>
            <a:chOff x="4804751" y="2767280"/>
            <a:chExt cx="2626040" cy="1323439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715FE34-3BE2-4204-90D1-CBF3FB0AEC46}"/>
                </a:ext>
              </a:extLst>
            </p:cNvPr>
            <p:cNvSpPr/>
            <p:nvPr/>
          </p:nvSpPr>
          <p:spPr>
            <a:xfrm>
              <a:off x="4804751" y="2767280"/>
              <a:ext cx="2626040" cy="6072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id-ID" sz="2400" b="1" dirty="0">
                  <a:solidFill>
                    <a:srgbClr val="FF0066"/>
                  </a:solidFill>
                  <a:latin typeface="Adobe Kaiti Std R" panose="02020400000000000000" pitchFamily="18" charset="-128"/>
                  <a:ea typeface="Adobe Kaiti Std R" panose="02020400000000000000" pitchFamily="18" charset="-128"/>
                </a:rPr>
                <a:t>Clothing Production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AA27EAC-44A0-40F4-8772-E2CD363F0F82}"/>
                </a:ext>
              </a:extLst>
            </p:cNvPr>
            <p:cNvSpPr/>
            <p:nvPr/>
          </p:nvSpPr>
          <p:spPr>
            <a:xfrm>
              <a:off x="4804751" y="3374571"/>
              <a:ext cx="2626040" cy="71614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2000" b="1" dirty="0">
                  <a:solidFill>
                    <a:schemeClr val="bg1"/>
                  </a:solidFill>
                  <a:latin typeface="Adobe Kaiti Std R" panose="02020400000000000000" pitchFamily="18" charset="-128"/>
                  <a:ea typeface="Adobe Kaiti Std R" panose="02020400000000000000" pitchFamily="18" charset="-128"/>
                </a:rPr>
                <a:t>100% Premium Quality</a:t>
              </a:r>
            </a:p>
          </p:txBody>
        </p:sp>
      </p:grp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E2034BB-A946-4859-8916-7D9B0E5AAC33}"/>
              </a:ext>
            </a:extLst>
          </p:cNvPr>
          <p:cNvCxnSpPr>
            <a:cxnSpLocks/>
          </p:cNvCxnSpPr>
          <p:nvPr/>
        </p:nvCxnSpPr>
        <p:spPr>
          <a:xfrm flipH="1">
            <a:off x="2726871" y="2801091"/>
            <a:ext cx="1175657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8636056-AFDE-4838-B96F-6280D5B4770C}"/>
              </a:ext>
            </a:extLst>
          </p:cNvPr>
          <p:cNvCxnSpPr>
            <a:cxnSpLocks/>
          </p:cNvCxnSpPr>
          <p:nvPr/>
        </p:nvCxnSpPr>
        <p:spPr>
          <a:xfrm flipH="1">
            <a:off x="8202385" y="4090719"/>
            <a:ext cx="1104901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" name="La_La_La">
            <a:hlinkClick r:id="" action="ppaction://media"/>
            <a:extLst>
              <a:ext uri="{FF2B5EF4-FFF2-40B4-BE49-F238E27FC236}">
                <a16:creationId xmlns:a16="http://schemas.microsoft.com/office/drawing/2014/main" id="{7126864B-1BD9-4F1D-8FF5-112C9023D1A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07806" y="1295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875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4.07407E-6 L 0 -0.22615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319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3" presetClass="exit" presetSubtype="3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6" presetClass="exit" presetSubtype="2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xit" presetSubtype="2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3" presetClass="exit" presetSubtype="32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8" grpId="0" animBg="1"/>
      <p:bldP spid="12" grpId="0" animBg="1"/>
      <p:bldP spid="12" grpId="1" animBg="1"/>
      <p:bldP spid="12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_w_13_hd_stock_video">
            <a:hlinkClick r:id="" action="ppaction://media"/>
            <a:extLst>
              <a:ext uri="{FF2B5EF4-FFF2-40B4-BE49-F238E27FC236}">
                <a16:creationId xmlns:a16="http://schemas.microsoft.com/office/drawing/2014/main" id="{C510EFF9-430D-420E-B9A8-6D21A633C04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000" end="41871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F2EA4DF-1888-4536-8F1D-2D77C0BFD215}"/>
              </a:ext>
            </a:extLst>
          </p:cNvPr>
          <p:cNvSpPr/>
          <p:nvPr/>
        </p:nvSpPr>
        <p:spPr>
          <a:xfrm>
            <a:off x="0" y="5480220"/>
            <a:ext cx="12191999" cy="7861707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C838644-353D-4FA9-8CE9-D99E765AE884}"/>
              </a:ext>
            </a:extLst>
          </p:cNvPr>
          <p:cNvSpPr/>
          <p:nvPr/>
        </p:nvSpPr>
        <p:spPr>
          <a:xfrm>
            <a:off x="7567855" y="5847486"/>
            <a:ext cx="40831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4800" b="1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ORDER NOW</a:t>
            </a:r>
            <a:endParaRPr lang="en-US" sz="4800" b="1" cap="none" spc="0" dirty="0">
              <a:ln w="0"/>
              <a:solidFill>
                <a:schemeClr val="bg1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8441A58-F2D5-4D3A-8C4A-FF82176B5D10}"/>
              </a:ext>
            </a:extLst>
          </p:cNvPr>
          <p:cNvGrpSpPr/>
          <p:nvPr/>
        </p:nvGrpSpPr>
        <p:grpSpPr>
          <a:xfrm>
            <a:off x="-5906531" y="4541107"/>
            <a:ext cx="9341709" cy="939113"/>
            <a:chOff x="-5906531" y="4541107"/>
            <a:chExt cx="9341709" cy="939113"/>
          </a:xfrm>
          <a:solidFill>
            <a:srgbClr val="FF0066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5EF2B4F-8D4C-4C89-B8ED-95749ED31724}"/>
                </a:ext>
              </a:extLst>
            </p:cNvPr>
            <p:cNvSpPr/>
            <p:nvPr/>
          </p:nvSpPr>
          <p:spPr>
            <a:xfrm>
              <a:off x="-5906531" y="4541107"/>
              <a:ext cx="9341709" cy="9391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Adobe Kaiti Std R" panose="02020400000000000000" pitchFamily="18" charset="-128"/>
                <a:ea typeface="Adobe Kaiti Std R" panose="02020400000000000000" pitchFamily="18" charset="-128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96004A7C-D893-4511-A669-BDE2BFC261DB}"/>
                </a:ext>
              </a:extLst>
            </p:cNvPr>
            <p:cNvSpPr/>
            <p:nvPr/>
          </p:nvSpPr>
          <p:spPr>
            <a:xfrm>
              <a:off x="640328" y="4581604"/>
              <a:ext cx="2459328" cy="707886"/>
            </a:xfrm>
            <a:prstGeom prst="rect">
              <a:avLst/>
            </a:prstGeom>
            <a:grp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id-ID" sz="4000" b="0" cap="none" spc="0" dirty="0">
                  <a:ln w="0"/>
                  <a:solidFill>
                    <a:schemeClr val="bg1"/>
                  </a:solidFill>
                  <a:latin typeface="Adobe Kaiti Std R" panose="02020400000000000000" pitchFamily="18" charset="-128"/>
                  <a:ea typeface="Adobe Kaiti Std R" panose="02020400000000000000" pitchFamily="18" charset="-128"/>
                </a:rPr>
                <a:t>LET'S GO</a:t>
              </a:r>
              <a:endParaRPr lang="en-US" sz="4000" b="0" cap="none" spc="0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endParaRPr>
            </a:p>
          </p:txBody>
        </p:sp>
      </p:grpSp>
      <p:sp>
        <p:nvSpPr>
          <p:cNvPr id="11" name="Circle: Hollow 10">
            <a:extLst>
              <a:ext uri="{FF2B5EF4-FFF2-40B4-BE49-F238E27FC236}">
                <a16:creationId xmlns:a16="http://schemas.microsoft.com/office/drawing/2014/main" id="{6FCB76F3-53B4-4405-8DC6-728382B60132}"/>
              </a:ext>
            </a:extLst>
          </p:cNvPr>
          <p:cNvSpPr/>
          <p:nvPr/>
        </p:nvSpPr>
        <p:spPr>
          <a:xfrm>
            <a:off x="-2056213" y="-4723214"/>
            <a:ext cx="16304425" cy="16304425"/>
          </a:xfrm>
          <a:prstGeom prst="donut">
            <a:avLst>
              <a:gd name="adj" fmla="val 6323"/>
            </a:avLst>
          </a:prstGeom>
          <a:solidFill>
            <a:schemeClr val="bg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FB145BE-141E-4FBC-8545-E1C8A1B7D09A}"/>
              </a:ext>
            </a:extLst>
          </p:cNvPr>
          <p:cNvCxnSpPr>
            <a:cxnSpLocks/>
          </p:cNvCxnSpPr>
          <p:nvPr/>
        </p:nvCxnSpPr>
        <p:spPr>
          <a:xfrm>
            <a:off x="3904737" y="1705232"/>
            <a:ext cx="4053018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5474A6A-FBDA-4C8F-8B30-5A4293EDB36A}"/>
              </a:ext>
            </a:extLst>
          </p:cNvPr>
          <p:cNvCxnSpPr>
            <a:cxnSpLocks/>
          </p:cNvCxnSpPr>
          <p:nvPr/>
        </p:nvCxnSpPr>
        <p:spPr>
          <a:xfrm>
            <a:off x="3904737" y="4057933"/>
            <a:ext cx="4053018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426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comb/>
      </p:transition>
    </mc:Choice>
    <mc:Fallback xmlns="">
      <p:transition spd="slow" advClick="0" advTm="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7995 4.44444E-6 L 0.32995 -3.33333E-6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56" y="13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32995 4.44444E-6 L 0.33034 -0.38102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905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1159 -0.0074 L -0.30716 -0.00879 " pathEditMode="relative" rAng="0" ptsTypes="AA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79" y="-6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 -2.22222E-6 L -0.0013 -0.79768 " pathEditMode="relative" rAng="0" ptsTypes="AA">
                                      <p:cBhvr>
                                        <p:cTn id="26" dur="4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-3988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30716 -0.00879 L -0.30651 -0.41365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025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xit" presetSubtype="54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 mute="1">
                <p:cTn id="4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6" grpId="0" animBg="1"/>
      <p:bldP spid="6" grpId="1" animBg="1"/>
      <p:bldP spid="8" grpId="0"/>
      <p:bldP spid="8" grpId="1"/>
      <p:bldP spid="8" grpId="2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_w_13_hd_stock_video">
            <a:hlinkClick r:id="" action="ppaction://media"/>
            <a:extLst>
              <a:ext uri="{FF2B5EF4-FFF2-40B4-BE49-F238E27FC236}">
                <a16:creationId xmlns:a16="http://schemas.microsoft.com/office/drawing/2014/main" id="{3C5F4F2C-BB49-4C70-B926-B4AA18CCEF8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00" end="38871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69E15E5-9174-48C9-98E5-786308B94EF0}"/>
              </a:ext>
            </a:extLst>
          </p:cNvPr>
          <p:cNvCxnSpPr/>
          <p:nvPr/>
        </p:nvCxnSpPr>
        <p:spPr>
          <a:xfrm flipV="1">
            <a:off x="1322614" y="3943350"/>
            <a:ext cx="2336858" cy="2567668"/>
          </a:xfrm>
          <a:prstGeom prst="line">
            <a:avLst/>
          </a:prstGeom>
          <a:ln w="63500" cmpd="dbl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A4B5D8A-A145-471F-8120-48465E0C9227}"/>
              </a:ext>
            </a:extLst>
          </p:cNvPr>
          <p:cNvSpPr/>
          <p:nvPr/>
        </p:nvSpPr>
        <p:spPr>
          <a:xfrm>
            <a:off x="140003" y="4458677"/>
            <a:ext cx="53559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300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NEW </a:t>
            </a:r>
            <a:r>
              <a:rPr lang="id-ID" sz="5400" b="1" spc="300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DESIG</a:t>
            </a:r>
            <a:r>
              <a:rPr lang="en-US" sz="5400" b="1" spc="300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N</a:t>
            </a:r>
            <a:r>
              <a:rPr lang="id-ID" sz="5400" b="1" spc="300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 </a:t>
            </a:r>
            <a:endParaRPr lang="en-US" sz="5400" b="1" cap="none" spc="300" dirty="0">
              <a:ln w="0"/>
              <a:solidFill>
                <a:schemeClr val="bg1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DD92F8-4844-4047-B3A6-0A432773F47B}"/>
              </a:ext>
            </a:extLst>
          </p:cNvPr>
          <p:cNvSpPr/>
          <p:nvPr/>
        </p:nvSpPr>
        <p:spPr>
          <a:xfrm>
            <a:off x="523713" y="5100337"/>
            <a:ext cx="43460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300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TEMPLATE</a:t>
            </a:r>
            <a:endParaRPr lang="en-US" sz="5400" b="1" cap="none" spc="300" dirty="0">
              <a:ln w="0"/>
              <a:solidFill>
                <a:schemeClr val="bg1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E3B5A93-4627-4E57-AC76-2DBCF3FE3980}"/>
              </a:ext>
            </a:extLst>
          </p:cNvPr>
          <p:cNvGrpSpPr/>
          <p:nvPr/>
        </p:nvGrpSpPr>
        <p:grpSpPr>
          <a:xfrm>
            <a:off x="-38097" y="6903233"/>
            <a:ext cx="6134098" cy="7857795"/>
            <a:chOff x="-38097" y="1"/>
            <a:chExt cx="6134098" cy="6858000"/>
          </a:xfrm>
          <a:solidFill>
            <a:srgbClr val="FF0066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74181F0-E786-48A3-88B6-03E9107D7AFE}"/>
                </a:ext>
              </a:extLst>
            </p:cNvPr>
            <p:cNvSpPr/>
            <p:nvPr/>
          </p:nvSpPr>
          <p:spPr>
            <a:xfrm>
              <a:off x="-38097" y="1"/>
              <a:ext cx="6134098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dobe Kaiti Std R" panose="02020400000000000000" pitchFamily="18" charset="-128"/>
                <a:ea typeface="Adobe Kaiti Std R" panose="02020400000000000000" pitchFamily="18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DC245E6-A04A-46FD-8E69-B9DAC96DB1E9}"/>
                </a:ext>
              </a:extLst>
            </p:cNvPr>
            <p:cNvSpPr/>
            <p:nvPr/>
          </p:nvSpPr>
          <p:spPr>
            <a:xfrm>
              <a:off x="866036" y="653202"/>
              <a:ext cx="2244525" cy="671540"/>
            </a:xfrm>
            <a:prstGeom prst="rect">
              <a:avLst/>
            </a:prstGeom>
            <a:grp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spc="300" dirty="0">
                  <a:ln w="0"/>
                  <a:solidFill>
                    <a:srgbClr val="FFFF00"/>
                  </a:solidFill>
                  <a:latin typeface="Adobe Kaiti Std R" panose="02020400000000000000" pitchFamily="18" charset="-128"/>
                  <a:ea typeface="Adobe Kaiti Std R" panose="02020400000000000000" pitchFamily="18" charset="-128"/>
                </a:rPr>
                <a:t>Always</a:t>
              </a:r>
              <a:endParaRPr lang="en-US" sz="4400" cap="none" spc="300" dirty="0">
                <a:ln w="0"/>
                <a:solidFill>
                  <a:srgbClr val="FFFF00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A54BD5D-B55B-41D1-9C20-A8DBD2C8363F}"/>
                </a:ext>
              </a:extLst>
            </p:cNvPr>
            <p:cNvSpPr/>
            <p:nvPr/>
          </p:nvSpPr>
          <p:spPr>
            <a:xfrm>
              <a:off x="857221" y="1289528"/>
              <a:ext cx="2262158" cy="1625128"/>
            </a:xfrm>
            <a:prstGeom prst="rect">
              <a:avLst/>
            </a:prstGeom>
            <a:grp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1500" b="1" spc="300" dirty="0">
                  <a:ln w="0"/>
                  <a:solidFill>
                    <a:srgbClr val="FFFF00"/>
                  </a:solidFill>
                  <a:latin typeface="Adobe Kaiti Std R" panose="02020400000000000000" pitchFamily="18" charset="-128"/>
                  <a:ea typeface="Adobe Kaiti Std R" panose="02020400000000000000" pitchFamily="18" charset="-128"/>
                </a:rPr>
                <a:t>BE</a:t>
              </a:r>
              <a:endParaRPr lang="en-US" sz="11500" b="1" cap="none" spc="300" dirty="0">
                <a:ln w="0"/>
                <a:solidFill>
                  <a:srgbClr val="FFFF00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66F33740-62D5-47CA-8E2E-E9FB6DA1CF97}"/>
              </a:ext>
            </a:extLst>
          </p:cNvPr>
          <p:cNvSpPr/>
          <p:nvPr/>
        </p:nvSpPr>
        <p:spPr>
          <a:xfrm>
            <a:off x="1309220" y="5962651"/>
            <a:ext cx="3017520" cy="127866"/>
          </a:xfrm>
          <a:prstGeom prst="rect">
            <a:avLst/>
          </a:prstGeom>
          <a:solidFill>
            <a:srgbClr val="E4E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C9CC14-AFE1-4EB7-8E95-4D5D0E9489A2}"/>
              </a:ext>
            </a:extLst>
          </p:cNvPr>
          <p:cNvSpPr/>
          <p:nvPr/>
        </p:nvSpPr>
        <p:spPr>
          <a:xfrm>
            <a:off x="1261595" y="4335566"/>
            <a:ext cx="3017520" cy="127866"/>
          </a:xfrm>
          <a:prstGeom prst="rect">
            <a:avLst/>
          </a:prstGeom>
          <a:solidFill>
            <a:srgbClr val="E4E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80030B-9324-4FC1-99B3-587AF4541CB5}"/>
              </a:ext>
            </a:extLst>
          </p:cNvPr>
          <p:cNvSpPr/>
          <p:nvPr/>
        </p:nvSpPr>
        <p:spPr>
          <a:xfrm>
            <a:off x="6090990" y="-6957715"/>
            <a:ext cx="6134098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D31E201-930A-4785-8A2D-1D394BD586A5}"/>
              </a:ext>
            </a:extLst>
          </p:cNvPr>
          <p:cNvSpPr/>
          <p:nvPr/>
        </p:nvSpPr>
        <p:spPr>
          <a:xfrm>
            <a:off x="-19049" y="-282189"/>
            <a:ext cx="12230098" cy="5358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262A38C-6669-4063-9A95-21EF4072EF42}"/>
              </a:ext>
            </a:extLst>
          </p:cNvPr>
          <p:cNvSpPr/>
          <p:nvPr/>
        </p:nvSpPr>
        <p:spPr>
          <a:xfrm flipV="1">
            <a:off x="-38099" y="-1233078"/>
            <a:ext cx="12230098" cy="59638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2ECE257-7569-48C2-AEA8-6F4BB1C9B6EC}"/>
              </a:ext>
            </a:extLst>
          </p:cNvPr>
          <p:cNvSpPr/>
          <p:nvPr/>
        </p:nvSpPr>
        <p:spPr>
          <a:xfrm>
            <a:off x="-15578080" y="4642717"/>
            <a:ext cx="16459200" cy="16459200"/>
          </a:xfrm>
          <a:prstGeom prst="ellipse">
            <a:avLst/>
          </a:prstGeom>
          <a:noFill/>
          <a:ln w="12700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48523417"/>
      </p:ext>
    </p:extLst>
  </p:cSld>
  <p:clrMapOvr>
    <a:masterClrMapping/>
  </p:clrMapOvr>
  <p:transition spd="med" advClick="0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3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 p14:presetBounceEnd="6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6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6" presetClass="exit" presetSubtype="2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4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6" presetClass="exit" presetSubtype="2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7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64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2.5E-6 1.85185E-6 L 2.5E-6 -1.03195 " pathEditMode="relative" rAng="0" ptsTypes="AA">
                                          <p:cBhvr>
                                            <p:cTn id="3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875E-6 3.33333E-6 L -1.875E-6 1.01458 " pathEditMode="relative" rAng="0" ptsTypes="AA">
                                          <p:cBhvr>
                                            <p:cTn id="3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7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4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repeatCount="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repeatCount="4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0" mute="1">
                    <p:cTn id="53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</p:childTnLst>
            </p:cTn>
          </p:par>
        </p:tnLst>
        <p:bldLst>
          <p:bldP spid="6" grpId="0"/>
          <p:bldP spid="7" grpId="0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3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6" presetClass="exit" presetSubtype="2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4" dur="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6" presetClass="exit" presetSubtype="2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7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64" presetClass="path" presetSubtype="0" accel="50000" decel="50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2.5E-6 1.85185E-6 L 2.5E-6 -1.03195 " pathEditMode="relative" rAng="0" ptsTypes="AA">
                                          <p:cBhvr>
                                            <p:cTn id="3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875E-6 3.33333E-6 L -1.875E-6 1.01458 " pathEditMode="relative" rAng="0" ptsTypes="AA">
                                          <p:cBhvr>
                                            <p:cTn id="3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fill="hold" grpId="1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7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4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repeatCount="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repeatCount="4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0" mute="1">
                    <p:cTn id="53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</p:childTnLst>
            </p:cTn>
          </p:par>
        </p:tnLst>
        <p:bldLst>
          <p:bldP spid="6" grpId="0"/>
          <p:bldP spid="7" grpId="0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6" grpId="0" animBg="1"/>
          <p:bldP spid="17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7CB6E-335D-4B85-808A-114587B22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A403E2-EFA5-403F-B30F-0FFDF26D67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pic>
        <p:nvPicPr>
          <p:cNvPr id="4" name="f_w_13_hd_stock_video">
            <a:hlinkClick r:id="" action="ppaction://media"/>
            <a:extLst>
              <a:ext uri="{FF2B5EF4-FFF2-40B4-BE49-F238E27FC236}">
                <a16:creationId xmlns:a16="http://schemas.microsoft.com/office/drawing/2014/main" id="{2A6411BF-7B81-4C43-908C-5C744C20375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000" end="35871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0D4711A-CACD-44A8-B6F7-5B97383D49C8}"/>
              </a:ext>
            </a:extLst>
          </p:cNvPr>
          <p:cNvCxnSpPr/>
          <p:nvPr/>
        </p:nvCxnSpPr>
        <p:spPr>
          <a:xfrm flipV="1">
            <a:off x="8180614" y="285750"/>
            <a:ext cx="2336858" cy="2567668"/>
          </a:xfrm>
          <a:prstGeom prst="line">
            <a:avLst/>
          </a:prstGeom>
          <a:ln w="63500" cmpd="dbl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63E3C402-E771-4419-8E19-C8FCAF7928BE}"/>
              </a:ext>
            </a:extLst>
          </p:cNvPr>
          <p:cNvSpPr/>
          <p:nvPr/>
        </p:nvSpPr>
        <p:spPr>
          <a:xfrm>
            <a:off x="8072440" y="801077"/>
            <a:ext cx="289694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spc="300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YOUR</a:t>
            </a:r>
            <a:endParaRPr lang="en-US" sz="7200" b="1" cap="none" spc="300" dirty="0">
              <a:ln w="0"/>
              <a:solidFill>
                <a:schemeClr val="bg1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748F63C-21AE-46AF-90B8-3C74D5DEE1EB}"/>
              </a:ext>
            </a:extLst>
          </p:cNvPr>
          <p:cNvSpPr/>
          <p:nvPr/>
        </p:nvSpPr>
        <p:spPr>
          <a:xfrm>
            <a:off x="7587531" y="1478354"/>
            <a:ext cx="386676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7200" b="1" spc="300" dirty="0">
                <a:ln w="0"/>
                <a:solidFill>
                  <a:schemeClr val="bg1"/>
                </a:solidFill>
                <a:latin typeface="Adobe Kaiti Std R" panose="02020400000000000000" pitchFamily="18" charset="-128"/>
                <a:ea typeface="Adobe Kaiti Std R" panose="02020400000000000000" pitchFamily="18" charset="-128"/>
              </a:rPr>
              <a:t>CHOICE</a:t>
            </a:r>
            <a:endParaRPr lang="en-US" sz="7200" b="1" cap="none" spc="300" dirty="0">
              <a:ln w="0"/>
              <a:solidFill>
                <a:schemeClr val="bg1"/>
              </a:solidFill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A0D2147-2EE2-4C27-BF23-DA8384333EEA}"/>
              </a:ext>
            </a:extLst>
          </p:cNvPr>
          <p:cNvSpPr/>
          <p:nvPr/>
        </p:nvSpPr>
        <p:spPr>
          <a:xfrm>
            <a:off x="4339498" y="1676400"/>
            <a:ext cx="3513005" cy="3505200"/>
          </a:xfrm>
          <a:prstGeom prst="ellipse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E1D092C-E803-4F0F-9F57-96CF2A9F2D77}"/>
              </a:ext>
            </a:extLst>
          </p:cNvPr>
          <p:cNvSpPr/>
          <p:nvPr/>
        </p:nvSpPr>
        <p:spPr>
          <a:xfrm>
            <a:off x="8046905" y="2521618"/>
            <a:ext cx="3017520" cy="127866"/>
          </a:xfrm>
          <a:prstGeom prst="rect">
            <a:avLst/>
          </a:prstGeom>
          <a:solidFill>
            <a:srgbClr val="E4E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1F4DED-9293-47F5-BE18-30AF4652FA47}"/>
              </a:ext>
            </a:extLst>
          </p:cNvPr>
          <p:cNvSpPr/>
          <p:nvPr/>
        </p:nvSpPr>
        <p:spPr>
          <a:xfrm>
            <a:off x="8071469" y="857251"/>
            <a:ext cx="3017520" cy="127866"/>
          </a:xfrm>
          <a:prstGeom prst="rect">
            <a:avLst/>
          </a:prstGeom>
          <a:solidFill>
            <a:srgbClr val="E4E5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551DAA2-F69F-452F-B346-5B0900D51992}"/>
              </a:ext>
            </a:extLst>
          </p:cNvPr>
          <p:cNvSpPr/>
          <p:nvPr/>
        </p:nvSpPr>
        <p:spPr>
          <a:xfrm>
            <a:off x="3090615" y="-6957715"/>
            <a:ext cx="6134098" cy="6858000"/>
          </a:xfrm>
          <a:prstGeom prst="rect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8E78541-EFBC-435A-B232-A0F380601EB3}"/>
              </a:ext>
            </a:extLst>
          </p:cNvPr>
          <p:cNvSpPr/>
          <p:nvPr/>
        </p:nvSpPr>
        <p:spPr>
          <a:xfrm>
            <a:off x="-38098" y="3462635"/>
            <a:ext cx="12230097" cy="3395365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0817D24-1A4D-4374-9684-821902B681BD}"/>
              </a:ext>
            </a:extLst>
          </p:cNvPr>
          <p:cNvSpPr/>
          <p:nvPr/>
        </p:nvSpPr>
        <p:spPr>
          <a:xfrm>
            <a:off x="-19049" y="-282189"/>
            <a:ext cx="12230098" cy="5358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B6F2A5A-5B2B-459F-87FB-AFEADB7FFCAA}"/>
              </a:ext>
            </a:extLst>
          </p:cNvPr>
          <p:cNvSpPr/>
          <p:nvPr/>
        </p:nvSpPr>
        <p:spPr>
          <a:xfrm flipV="1">
            <a:off x="-38099" y="-1233078"/>
            <a:ext cx="12230098" cy="59638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9B97669-9873-4110-98DC-72D82E934BCC}"/>
              </a:ext>
            </a:extLst>
          </p:cNvPr>
          <p:cNvSpPr/>
          <p:nvPr/>
        </p:nvSpPr>
        <p:spPr>
          <a:xfrm>
            <a:off x="2676370" y="3591520"/>
            <a:ext cx="6962588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spc="300" dirty="0">
                <a:ln w="0"/>
                <a:latin typeface="Adobe Kaiti Std R" panose="02020400000000000000" pitchFamily="18" charset="-128"/>
                <a:ea typeface="Adobe Kaiti Std R" panose="02020400000000000000" pitchFamily="18" charset="-128"/>
              </a:rPr>
              <a:t>FASHI</a:t>
            </a:r>
            <a:r>
              <a:rPr lang="id-ID" sz="11500" b="1" spc="300" dirty="0">
                <a:ln w="0"/>
                <a:latin typeface="Adobe Kaiti Std R" panose="02020400000000000000" pitchFamily="18" charset="-128"/>
                <a:ea typeface="Adobe Kaiti Std R" panose="02020400000000000000" pitchFamily="18" charset="-128"/>
              </a:rPr>
              <a:t>0</a:t>
            </a:r>
            <a:r>
              <a:rPr lang="en-US" sz="11500" b="1" spc="300" dirty="0">
                <a:ln w="0"/>
                <a:latin typeface="Adobe Kaiti Std R" panose="02020400000000000000" pitchFamily="18" charset="-128"/>
                <a:ea typeface="Adobe Kaiti Std R" panose="02020400000000000000" pitchFamily="18" charset="-128"/>
              </a:rPr>
              <a:t>N</a:t>
            </a:r>
            <a:endParaRPr lang="en-US" sz="11500" b="1" cap="none" spc="300" dirty="0">
              <a:ln w="0"/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0D4C341-4940-4B22-9467-689A46A56A5E}"/>
              </a:ext>
            </a:extLst>
          </p:cNvPr>
          <p:cNvSpPr/>
          <p:nvPr/>
        </p:nvSpPr>
        <p:spPr>
          <a:xfrm>
            <a:off x="2913321" y="5129510"/>
            <a:ext cx="6432698" cy="1518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582321E-FB7F-4DB4-944B-5E24E19C1532}"/>
              </a:ext>
            </a:extLst>
          </p:cNvPr>
          <p:cNvSpPr/>
          <p:nvPr/>
        </p:nvSpPr>
        <p:spPr>
          <a:xfrm>
            <a:off x="10608349" y="-15285454"/>
            <a:ext cx="16459200" cy="16459200"/>
          </a:xfrm>
          <a:prstGeom prst="ellipse">
            <a:avLst/>
          </a:prstGeom>
          <a:noFill/>
          <a:ln w="12700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dobe Kaiti Std R" panose="02020400000000000000" pitchFamily="18" charset="-128"/>
              <a:ea typeface="Adobe Kaiti Std R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02594890"/>
      </p:ext>
    </p:extLst>
  </p:cSld>
  <p:clrMapOvr>
    <a:masterClrMapping/>
  </p:clrMapOvr>
  <p:transition spd="med" advClick="0" advTm="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3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 p14:presetBounceEnd="6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6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6" presetClass="exit" presetSubtype="2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4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6" presetClass="exit" presetSubtype="2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xit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6.25E-7 1.85185E-6 L -0.28086 0.25324 " pathEditMode="relative" rAng="0" ptsTypes="AA">
                                          <p:cBhvr>
                                            <p:cTn id="3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49" y="1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6.25E-7 7.40741E-7 L -0.26888 0.26643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451" y="1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1" presetClass="exit" presetSubtype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3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decel="5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875E-6 3.33333E-6 L 1.875E-6 1.01458 " pathEditMode="relative" rAng="0" ptsTypes="AA">
                                          <p:cBhvr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7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4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4" presetClass="path" presetSubtype="0" accel="50000" decel="50000" autoRev="1" fill="hold" grpId="1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3.33333E-6 4.07407E-6 L -3.33333E-6 -0.28264 " pathEditMode="relative" rAng="0" ptsTypes="AA">
                                          <p:cBhvr>
                                            <p:cTn id="5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64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6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6" presetClass="exit" presetSubtype="21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63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6" presetClass="emph" presetSubtype="0" fill="hold" grpId="2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 override="childStyl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p:clrVal>
                                              <a:srgbClr val="E4E5AD"/>
                                            </p:clrVal>
                                          </p:to>
                                        </p:set>
                                        <p:set>
                                          <p:cBhvr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p:clrVal>
                                              <a:srgbClr val="E4E5AD"/>
                                            </p:clrVal>
                                          </p:to>
                                        </p:set>
                                        <p:set>
                                          <p:cBhvr>
                                            <p:cTn id="6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7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16" presetClass="emph" presetSubtype="0" fill="hold" grpId="3" nodeType="withEffect">
                                      <p:stCondLst>
                                        <p:cond delay="475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 override="childStyle">
                                            <p:cTn id="7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p:clrVal>
                                              <a:srgbClr val="FFFF00"/>
                                            </p:clrVal>
                                          </p:to>
                                        </p:set>
                                        <p:set>
                                          <p:cBhvr>
                                            <p:cTn id="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p:clrVal>
                                              <a:srgbClr val="FFFF00"/>
                                            </p:clrVal>
                                          </p:to>
                                        </p:set>
                                        <p:set>
                                          <p:cBhvr>
                                            <p:cTn id="7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repeatCount="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repeatCount="4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0" mute="1">
                    <p:cTn id="87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</p:childTnLst>
            </p:cTn>
          </p:par>
        </p:tnLst>
        <p:bldLst>
          <p:bldP spid="6" grpId="0"/>
          <p:bldP spid="6" grpId="1"/>
          <p:bldP spid="7" grpId="0"/>
          <p:bldP spid="7" grpId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4" grpId="0" animBg="1"/>
          <p:bldP spid="15" grpId="0"/>
          <p:bldP spid="15" grpId="1"/>
          <p:bldP spid="15" grpId="2"/>
          <p:bldP spid="15" grpId="3"/>
          <p:bldP spid="16" grpId="0" animBg="1"/>
          <p:bldP spid="16" grpId="1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30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6" presetClass="exit" presetSubtype="2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4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6" presetClass="exit" presetSubtype="21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7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xit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6.25E-7 1.85185E-6 L -0.28086 0.25324 " pathEditMode="relative" rAng="0" ptsTypes="AA">
                                          <p:cBhvr>
                                            <p:cTn id="3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049" y="1266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6.25E-7 7.40741E-7 L -0.26888 0.26643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451" y="1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1" presetClass="exit" presetSubtype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heel(1)">
                                          <p:cBhvr>
                                            <p:cTn id="43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decel="5000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875E-6 3.33333E-6 L 1.875E-6 1.01458 " pathEditMode="relative" rAng="0" ptsTypes="AA">
                                          <p:cBhvr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5074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7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4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64" presetClass="path" presetSubtype="0" accel="50000" decel="50000" autoRev="1" fill="hold" grpId="1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-3.33333E-6 4.07407E-6 L -3.33333E-6 -0.28264 " pathEditMode="relative" rAng="0" ptsTypes="AA">
                                          <p:cBhvr>
                                            <p:cTn id="5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41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6" presetClass="exit" presetSubtype="21" fill="hold" grpId="1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63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6" presetClass="emph" presetSubtype="0" fill="hold" grpId="2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 override="childStyl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p:clrVal>
                                              <a:srgbClr val="E4E5AD"/>
                                            </p:clrVal>
                                          </p:to>
                                        </p:set>
                                        <p:set>
                                          <p:cBhvr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p:clrVal>
                                              <a:srgbClr val="E4E5AD"/>
                                            </p:clrVal>
                                          </p:to>
                                        </p:set>
                                        <p:set>
                                          <p:cBhvr>
                                            <p:cTn id="6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7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16" presetClass="emph" presetSubtype="0" fill="hold" grpId="3" nodeType="withEffect">
                                      <p:stCondLst>
                                        <p:cond delay="475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 override="childStyle">
                                            <p:cTn id="7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style.color</p:attrName>
                                            </p:attrNameLst>
                                          </p:cBhvr>
                                          <p:to>
                                            <p:clrVal>
                                              <a:srgbClr val="FFFF00"/>
                                            </p:clrVal>
                                          </p:to>
                                        </p:set>
                                        <p:set>
                                          <p:cBhvr>
                                            <p:cTn id="7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p:clrVal>
                                              <a:srgbClr val="FFFF00"/>
                                            </p:clrVal>
                                          </p:to>
                                        </p:set>
                                        <p:set>
                                          <p:cBhvr>
                                            <p:cTn id="7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repeatCount="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repeatCount="4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0" mute="1">
                    <p:cTn id="87" fill="hold" display="0">
                      <p:stCondLst>
                        <p:cond delay="indefinite"/>
                      </p:stCondLst>
                    </p:cTn>
                    <p:tgtEl>
                      <p:spTgt spid="4"/>
                    </p:tgtEl>
                  </p:cMediaNode>
                </p:video>
              </p:childTnLst>
            </p:cTn>
          </p:par>
        </p:tnLst>
        <p:bldLst>
          <p:bldP spid="6" grpId="0"/>
          <p:bldP spid="6" grpId="1"/>
          <p:bldP spid="7" grpId="0"/>
          <p:bldP spid="7" grpId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4" grpId="0" animBg="1"/>
          <p:bldP spid="15" grpId="0"/>
          <p:bldP spid="15" grpId="1"/>
          <p:bldP spid="15" grpId="2"/>
          <p:bldP spid="15" grpId="3"/>
          <p:bldP spid="16" grpId="0" animBg="1"/>
          <p:bldP spid="16" grpId="1" animBg="1"/>
          <p:bldP spid="17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0D7DA55-9170-4059-B0E6-D1C543EFE0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06AB6FD-FD68-40E2-BAAF-1B5A7A4DACA6}"/>
              </a:ext>
            </a:extLst>
          </p:cNvPr>
          <p:cNvCxnSpPr/>
          <p:nvPr/>
        </p:nvCxnSpPr>
        <p:spPr>
          <a:xfrm flipV="1">
            <a:off x="4622800" y="2165685"/>
            <a:ext cx="2946399" cy="2815389"/>
          </a:xfrm>
          <a:prstGeom prst="line">
            <a:avLst/>
          </a:prstGeom>
          <a:ln w="63500" cmpd="dbl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77514BA8-F8E1-4F96-804D-BAE3D3CC8D6C}"/>
              </a:ext>
            </a:extLst>
          </p:cNvPr>
          <p:cNvSpPr/>
          <p:nvPr/>
        </p:nvSpPr>
        <p:spPr>
          <a:xfrm>
            <a:off x="4778829" y="4203700"/>
            <a:ext cx="2634343" cy="17417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B2C92FC-1C01-449B-BC70-3AFAE84DE34D}"/>
              </a:ext>
            </a:extLst>
          </p:cNvPr>
          <p:cNvSpPr/>
          <p:nvPr/>
        </p:nvSpPr>
        <p:spPr>
          <a:xfrm>
            <a:off x="4229100" y="2550478"/>
            <a:ext cx="3746500" cy="707886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4000" dirty="0">
                <a:ln w="0"/>
                <a:latin typeface="Bebas Neue Regular" panose="00000500000000000000" pitchFamily="2" charset="0"/>
              </a:rPr>
              <a:t>YOUR F</a:t>
            </a:r>
            <a:r>
              <a:rPr lang="id-ID" sz="4000" dirty="0">
                <a:ln w="0"/>
                <a:solidFill>
                  <a:srgbClr val="FFC000"/>
                </a:solidFill>
                <a:latin typeface="Bebas Neue Regular" panose="00000500000000000000" pitchFamily="2" charset="0"/>
              </a:rPr>
              <a:t>ASHI</a:t>
            </a:r>
            <a:r>
              <a:rPr lang="id-ID" sz="4000" dirty="0">
                <a:ln w="0"/>
                <a:latin typeface="Bebas Neue Regular" panose="00000500000000000000" pitchFamily="2" charset="0"/>
              </a:rPr>
              <a:t>ON</a:t>
            </a:r>
            <a:endParaRPr lang="id-ID" sz="4000" cap="none" spc="0" dirty="0">
              <a:ln w="0"/>
              <a:latin typeface="Bebas Neue Regular" panose="00000500000000000000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73D4DB-7A92-4156-B30E-AE0DF77F816F}"/>
              </a:ext>
            </a:extLst>
          </p:cNvPr>
          <p:cNvSpPr/>
          <p:nvPr/>
        </p:nvSpPr>
        <p:spPr>
          <a:xfrm>
            <a:off x="2147206" y="4187371"/>
            <a:ext cx="1757137" cy="116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A838B7-09B1-49A0-88BC-E96F1336BB43}"/>
              </a:ext>
            </a:extLst>
          </p:cNvPr>
          <p:cNvSpPr/>
          <p:nvPr/>
        </p:nvSpPr>
        <p:spPr>
          <a:xfrm>
            <a:off x="8243206" y="2568121"/>
            <a:ext cx="1757137" cy="116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DD48769-0A5D-4DBE-BCB8-F217D8090A2A}"/>
              </a:ext>
            </a:extLst>
          </p:cNvPr>
          <p:cNvSpPr/>
          <p:nvPr/>
        </p:nvSpPr>
        <p:spPr>
          <a:xfrm>
            <a:off x="-2133600" y="-4800600"/>
            <a:ext cx="16459200" cy="16459200"/>
          </a:xfrm>
          <a:prstGeom prst="ellipse">
            <a:avLst/>
          </a:prstGeom>
          <a:noFill/>
          <a:ln w="127000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8236C11-4B83-47FD-9717-15A4D0FC7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258" y="5408978"/>
            <a:ext cx="601912" cy="601912"/>
          </a:xfrm>
          <a:prstGeom prst="rect">
            <a:avLst/>
          </a:prstGeom>
          <a:noFill/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F888BEE-B83F-4559-A9CF-1253B30766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044" y="5401811"/>
            <a:ext cx="601912" cy="601912"/>
          </a:xfrm>
          <a:prstGeom prst="rect">
            <a:avLst/>
          </a:prstGeom>
          <a:noFill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64CEE18-090B-4E2D-9CE0-CF7305F216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830" y="5402589"/>
            <a:ext cx="601912" cy="6019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49469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0">
        <p14:reveal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xit" presetSubtype="2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11111E-6 L -0.00052 0.07639 " pathEditMode="relative" rAng="0" ptsTypes="AA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6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6" presetClass="exit" presetSubtype="2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6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6" presetClass="exit" presetSubtype="2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36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3" presetClass="exit" presetSubtype="3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16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3" presetClass="exit" presetSubtype="54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23" presetClass="entr" presetSubtype="16" fill="hold" grpId="3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26" presetClass="emph" presetSubtype="0" repeatCount="300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7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6" presetClass="emph" presetSubtype="0" repeatCount="3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6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3" grpId="0" animBg="1"/>
          <p:bldP spid="13" grpId="1" animBg="1"/>
          <p:bldP spid="13" grpId="2" animBg="1"/>
          <p:bldP spid="13" grpId="3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xit" presetSubtype="2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0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" presetID="22" presetClass="exit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1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8.33333E-7 -1.11111E-6 L -0.00052 0.07639 " pathEditMode="relative" rAng="0" ptsTypes="AA">
                                          <p:cBhvr>
                                            <p:cTn id="2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3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6" presetClass="exit" presetSubtype="2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29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6" presetClass="exit" presetSubtype="21" fill="hold" grpId="1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36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23" presetClass="exit" presetSubtype="32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16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3" presetClass="exit" presetSubtype="54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23" presetClass="entr" presetSubtype="16" fill="hold" grpId="3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26" presetClass="emph" presetSubtype="0" repeatCount="300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500" tmFilter="0, 0; .2, .5; .8, .5; 1, 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7" dur="250" autoRev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6" presetClass="emph" presetSubtype="0" repeatCount="300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6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6" presetClass="emph" presetSubtype="0" repeatCount="300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5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8" grpId="0" animBg="1"/>
          <p:bldP spid="8" grpId="1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3" grpId="0" animBg="1"/>
          <p:bldP spid="13" grpId="1" animBg="1"/>
          <p:bldP spid="13" grpId="2" animBg="1"/>
          <p:bldP spid="13" grpId="3" animBg="1"/>
        </p:bldLst>
      </p:timing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25</Words>
  <Application>Microsoft Office PowerPoint</Application>
  <PresentationFormat>Widescreen</PresentationFormat>
  <Paragraphs>14</Paragraphs>
  <Slides>5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Adobe Kaiti Std R</vt:lpstr>
      <vt:lpstr>Arial</vt:lpstr>
      <vt:lpstr>Bebas Neue Regular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Creativid</dc:creator>
  <cp:lastModifiedBy>user</cp:lastModifiedBy>
  <cp:revision>51</cp:revision>
  <dcterms:created xsi:type="dcterms:W3CDTF">2017-10-03T08:26:18Z</dcterms:created>
  <dcterms:modified xsi:type="dcterms:W3CDTF">2017-11-23T09:57:46Z</dcterms:modified>
</cp:coreProperties>
</file>